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1.xml" ContentType="application/vnd.openxmlformats-officedocument.drawingml.diagramLayout+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 id="2147483660" r:id="rId2"/>
    <p:sldMasterId id="2147483675" r:id="rId3"/>
    <p:sldMasterId id="2147483677" r:id="rId4"/>
    <p:sldMasterId id="2147483683" r:id="rId5"/>
  </p:sldMasterIdLst>
  <p:notesMasterIdLst>
    <p:notesMasterId r:id="rId21"/>
  </p:notesMasterIdLst>
  <p:handoutMasterIdLst>
    <p:handoutMasterId r:id="rId22"/>
  </p:handoutMasterIdLst>
  <p:sldIdLst>
    <p:sldId id="265" r:id="rId6"/>
    <p:sldId id="297" r:id="rId7"/>
    <p:sldId id="298" r:id="rId8"/>
    <p:sldId id="299" r:id="rId9"/>
    <p:sldId id="300" r:id="rId10"/>
    <p:sldId id="301" r:id="rId11"/>
    <p:sldId id="302" r:id="rId12"/>
    <p:sldId id="303" r:id="rId13"/>
    <p:sldId id="304" r:id="rId14"/>
    <p:sldId id="305" r:id="rId15"/>
    <p:sldId id="306" r:id="rId16"/>
    <p:sldId id="307" r:id="rId17"/>
    <p:sldId id="308" r:id="rId18"/>
    <p:sldId id="309" r:id="rId19"/>
    <p:sldId id="310" r:id="rId20"/>
  </p:sldIdLst>
  <p:sldSz cx="9144000" cy="6858000" type="screen4x3"/>
  <p:notesSz cx="7019925" cy="9305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21" autoAdjust="0"/>
    <p:restoredTop sz="78979" autoAdjust="0"/>
  </p:normalViewPr>
  <p:slideViewPr>
    <p:cSldViewPr>
      <p:cViewPr>
        <p:scale>
          <a:sx n="100" d="100"/>
          <a:sy n="100" d="100"/>
        </p:scale>
        <p:origin x="-58" y="43"/>
      </p:cViewPr>
      <p:guideLst>
        <p:guide orient="horz" pos="2160"/>
        <p:guide pos="2880"/>
      </p:guideLst>
    </p:cSldViewPr>
  </p:slideViewPr>
  <p:outlineViewPr>
    <p:cViewPr>
      <p:scale>
        <a:sx n="33" d="100"/>
        <a:sy n="33" d="100"/>
      </p:scale>
      <p:origin x="0" y="5670"/>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1DAD0E-E44E-4F2D-A7E8-2DB654215491}" type="doc">
      <dgm:prSet loTypeId="urn:microsoft.com/office/officeart/2011/layout/InterconnectedBlockProcess" loCatId="process" qsTypeId="urn:microsoft.com/office/officeart/2005/8/quickstyle/simple1#1" qsCatId="simple" csTypeId="urn:microsoft.com/office/officeart/2005/8/colors/colorful2" csCatId="colorful" phldr="1"/>
      <dgm:spPr/>
      <dgm:t>
        <a:bodyPr/>
        <a:lstStyle/>
        <a:p>
          <a:endParaRPr lang="en-US"/>
        </a:p>
      </dgm:t>
    </dgm:pt>
    <dgm:pt modelId="{50EE2984-65AD-44E4-B07F-21BCA4F4484A}">
      <dgm:prSet phldrT="[Text]"/>
      <dgm:spPr>
        <a:solidFill>
          <a:srgbClr val="FF9900"/>
        </a:solidFill>
      </dgm:spPr>
      <dgm:t>
        <a:bodyPr/>
        <a:lstStyle/>
        <a:p>
          <a:r>
            <a:rPr lang="en-US" dirty="0" smtClean="0"/>
            <a:t>Pre-Intervention Survey</a:t>
          </a:r>
          <a:endParaRPr lang="en-US" dirty="0"/>
        </a:p>
      </dgm:t>
    </dgm:pt>
    <dgm:pt modelId="{FA3679ED-66C2-46AC-9BA1-E9A382AB7982}" type="parTrans" cxnId="{DE67A661-5A7D-45BA-9A38-A43FD3FC5882}">
      <dgm:prSet/>
      <dgm:spPr/>
      <dgm:t>
        <a:bodyPr/>
        <a:lstStyle/>
        <a:p>
          <a:endParaRPr lang="en-US"/>
        </a:p>
      </dgm:t>
    </dgm:pt>
    <dgm:pt modelId="{CDE94E97-1D7E-4A9F-869E-8B5A61704A45}" type="sibTrans" cxnId="{DE67A661-5A7D-45BA-9A38-A43FD3FC5882}">
      <dgm:prSet/>
      <dgm:spPr/>
      <dgm:t>
        <a:bodyPr/>
        <a:lstStyle/>
        <a:p>
          <a:endParaRPr lang="en-US"/>
        </a:p>
      </dgm:t>
    </dgm:pt>
    <dgm:pt modelId="{DDE17524-566B-4AF9-8B05-0BEBB06EE527}">
      <dgm:prSet phldrT="[Text]"/>
      <dgm:spPr>
        <a:solidFill>
          <a:srgbClr val="FFFF99"/>
        </a:solidFill>
      </dgm:spPr>
      <dgm:t>
        <a:bodyPr/>
        <a:lstStyle/>
        <a:p>
          <a:endParaRPr lang="en-US" dirty="0" smtClean="0"/>
        </a:p>
        <a:p>
          <a:r>
            <a:rPr lang="en-US" dirty="0" smtClean="0"/>
            <a:t>90 Days</a:t>
          </a:r>
        </a:p>
        <a:p>
          <a:r>
            <a:rPr lang="en-US" dirty="0" smtClean="0"/>
            <a:t>Collect information regarding data availability at the time of patient intake </a:t>
          </a:r>
        </a:p>
        <a:p>
          <a:endParaRPr lang="en-US" dirty="0"/>
        </a:p>
      </dgm:t>
    </dgm:pt>
    <dgm:pt modelId="{D607AA8F-5630-4092-A1F6-B34D99046E06}" type="parTrans" cxnId="{11F753B7-1CCA-43AC-BDA9-845C8787203C}">
      <dgm:prSet/>
      <dgm:spPr/>
      <dgm:t>
        <a:bodyPr/>
        <a:lstStyle/>
        <a:p>
          <a:endParaRPr lang="en-US"/>
        </a:p>
      </dgm:t>
    </dgm:pt>
    <dgm:pt modelId="{9F174D31-0EBB-40B2-A4AB-56ACC966DD9E}" type="sibTrans" cxnId="{11F753B7-1CCA-43AC-BDA9-845C8787203C}">
      <dgm:prSet/>
      <dgm:spPr/>
      <dgm:t>
        <a:bodyPr/>
        <a:lstStyle/>
        <a:p>
          <a:endParaRPr lang="en-US"/>
        </a:p>
      </dgm:t>
    </dgm:pt>
    <dgm:pt modelId="{C17D6071-1B98-4398-9B5A-3CF5FA4DE6B7}">
      <dgm:prSet phldrT="[Text]"/>
      <dgm:spPr/>
      <dgm:t>
        <a:bodyPr/>
        <a:lstStyle/>
        <a:p>
          <a:r>
            <a:rPr lang="en-US" dirty="0" smtClean="0"/>
            <a:t>Integration</a:t>
          </a:r>
          <a:endParaRPr lang="en-US" dirty="0"/>
        </a:p>
      </dgm:t>
    </dgm:pt>
    <dgm:pt modelId="{75572676-6B5F-4F8A-B430-B5713C691A28}" type="parTrans" cxnId="{E964ED02-F5A1-47BB-AB6F-EDCD9346F785}">
      <dgm:prSet/>
      <dgm:spPr/>
      <dgm:t>
        <a:bodyPr/>
        <a:lstStyle/>
        <a:p>
          <a:endParaRPr lang="en-US"/>
        </a:p>
      </dgm:t>
    </dgm:pt>
    <dgm:pt modelId="{BF8CE224-3D0A-494C-BA0F-53D17BF605EA}" type="sibTrans" cxnId="{E964ED02-F5A1-47BB-AB6F-EDCD9346F785}">
      <dgm:prSet/>
      <dgm:spPr/>
      <dgm:t>
        <a:bodyPr/>
        <a:lstStyle/>
        <a:p>
          <a:endParaRPr lang="en-US"/>
        </a:p>
      </dgm:t>
    </dgm:pt>
    <dgm:pt modelId="{51333172-DA75-4F39-852D-9102EB276569}">
      <dgm:prSet phldrT="[Text]"/>
      <dgm:spPr/>
      <dgm:t>
        <a:bodyPr/>
        <a:lstStyle/>
        <a:p>
          <a:endParaRPr lang="en-US" dirty="0" smtClean="0"/>
        </a:p>
        <a:p>
          <a:r>
            <a:rPr lang="en-US" dirty="0" smtClean="0"/>
            <a:t>Make demographic data, lab, clinical documents available in CRISP in real time</a:t>
          </a:r>
        </a:p>
        <a:p>
          <a:endParaRPr lang="en-US" dirty="0" smtClean="0"/>
        </a:p>
        <a:p>
          <a:r>
            <a:rPr lang="en-US" dirty="0" smtClean="0"/>
            <a:t>Push data from CRISP to the LTCs EMR system in real time. Type of data may include: lab, radiology, meds, discharge summary data.</a:t>
          </a:r>
          <a:endParaRPr lang="en-US" dirty="0"/>
        </a:p>
      </dgm:t>
    </dgm:pt>
    <dgm:pt modelId="{5B3292A6-6BC5-4625-9D7E-EA5D5D3F4A91}" type="parTrans" cxnId="{5D9302C7-C670-441C-9577-675559C7FEBF}">
      <dgm:prSet/>
      <dgm:spPr/>
      <dgm:t>
        <a:bodyPr/>
        <a:lstStyle/>
        <a:p>
          <a:endParaRPr lang="en-US"/>
        </a:p>
      </dgm:t>
    </dgm:pt>
    <dgm:pt modelId="{F7434F31-F99C-47DC-BFE8-6A77D14A321A}" type="sibTrans" cxnId="{5D9302C7-C670-441C-9577-675559C7FEBF}">
      <dgm:prSet/>
      <dgm:spPr/>
      <dgm:t>
        <a:bodyPr/>
        <a:lstStyle/>
        <a:p>
          <a:endParaRPr lang="en-US"/>
        </a:p>
      </dgm:t>
    </dgm:pt>
    <dgm:pt modelId="{0BAFF2B4-EB9A-47FD-BFD9-4580000CF5E2}">
      <dgm:prSet phldrT="[Text]"/>
      <dgm:spPr/>
      <dgm:t>
        <a:bodyPr/>
        <a:lstStyle/>
        <a:p>
          <a:r>
            <a:rPr lang="en-US" dirty="0" smtClean="0"/>
            <a:t>Performance </a:t>
          </a:r>
        </a:p>
        <a:p>
          <a:r>
            <a:rPr lang="en-US" dirty="0" smtClean="0"/>
            <a:t>Measures</a:t>
          </a:r>
          <a:endParaRPr lang="en-US" dirty="0"/>
        </a:p>
      </dgm:t>
    </dgm:pt>
    <dgm:pt modelId="{C61D4609-C15A-463D-9D44-0B36DA75A3B2}" type="parTrans" cxnId="{812EEF18-C973-4EB9-A33B-A5C003CA0063}">
      <dgm:prSet/>
      <dgm:spPr/>
      <dgm:t>
        <a:bodyPr/>
        <a:lstStyle/>
        <a:p>
          <a:endParaRPr lang="en-US"/>
        </a:p>
      </dgm:t>
    </dgm:pt>
    <dgm:pt modelId="{99F91A95-5A91-4CAB-99CF-5E34D8823BD8}" type="sibTrans" cxnId="{812EEF18-C973-4EB9-A33B-A5C003CA0063}">
      <dgm:prSet/>
      <dgm:spPr/>
      <dgm:t>
        <a:bodyPr/>
        <a:lstStyle/>
        <a:p>
          <a:endParaRPr lang="en-US"/>
        </a:p>
      </dgm:t>
    </dgm:pt>
    <dgm:pt modelId="{ECAC4C0F-0A07-4DD0-8D08-2D52D35177B8}">
      <dgm:prSet phldrT="[Text]"/>
      <dgm:spPr/>
      <dgm:t>
        <a:bodyPr/>
        <a:lstStyle/>
        <a:p>
          <a:endParaRPr lang="en-US" dirty="0" smtClean="0"/>
        </a:p>
        <a:p>
          <a:r>
            <a:rPr lang="en-US" dirty="0" smtClean="0"/>
            <a:t>Reduce hospital readmissions</a:t>
          </a:r>
        </a:p>
        <a:p>
          <a:endParaRPr lang="en-US" dirty="0"/>
        </a:p>
      </dgm:t>
    </dgm:pt>
    <dgm:pt modelId="{0A449ACE-9181-4DD6-BFC6-22A3B608B7FE}" type="parTrans" cxnId="{3F289624-B42F-4BD0-B372-66B10864DD0B}">
      <dgm:prSet/>
      <dgm:spPr/>
      <dgm:t>
        <a:bodyPr/>
        <a:lstStyle/>
        <a:p>
          <a:endParaRPr lang="en-US"/>
        </a:p>
      </dgm:t>
    </dgm:pt>
    <dgm:pt modelId="{3D479E2F-4309-4431-B5A7-3E2F3A653C7F}" type="sibTrans" cxnId="{3F289624-B42F-4BD0-B372-66B10864DD0B}">
      <dgm:prSet/>
      <dgm:spPr/>
      <dgm:t>
        <a:bodyPr/>
        <a:lstStyle/>
        <a:p>
          <a:endParaRPr lang="en-US"/>
        </a:p>
      </dgm:t>
    </dgm:pt>
    <dgm:pt modelId="{BCBE7CF8-D558-4BE5-B084-3CF3FD262F50}">
      <dgm:prSet/>
      <dgm:spPr/>
      <dgm:t>
        <a:bodyPr/>
        <a:lstStyle/>
        <a:p>
          <a:r>
            <a:rPr lang="en-US" dirty="0" smtClean="0"/>
            <a:t>Increase overall completeness of data included in transition process</a:t>
          </a:r>
        </a:p>
        <a:p>
          <a:endParaRPr lang="en-US" dirty="0"/>
        </a:p>
      </dgm:t>
    </dgm:pt>
    <dgm:pt modelId="{E9D21520-4F66-42D5-AD03-68891DC33429}" type="parTrans" cxnId="{60AF12A3-5280-4D92-8BAB-99D3C2209DEF}">
      <dgm:prSet/>
      <dgm:spPr/>
      <dgm:t>
        <a:bodyPr/>
        <a:lstStyle/>
        <a:p>
          <a:endParaRPr lang="en-US"/>
        </a:p>
      </dgm:t>
    </dgm:pt>
    <dgm:pt modelId="{A22A36B7-6FA8-4107-8C88-968F0A5CFE84}" type="sibTrans" cxnId="{60AF12A3-5280-4D92-8BAB-99D3C2209DEF}">
      <dgm:prSet/>
      <dgm:spPr/>
      <dgm:t>
        <a:bodyPr/>
        <a:lstStyle/>
        <a:p>
          <a:endParaRPr lang="en-US"/>
        </a:p>
      </dgm:t>
    </dgm:pt>
    <dgm:pt modelId="{92FF4062-5756-4082-ACBF-5E59F7A672BC}">
      <dgm:prSet/>
      <dgm:spPr/>
      <dgm:t>
        <a:bodyPr/>
        <a:lstStyle/>
        <a:p>
          <a:r>
            <a:rPr lang="en-US" dirty="0" smtClean="0"/>
            <a:t>Increase completeness of data included in transition process, specific to transition site</a:t>
          </a:r>
        </a:p>
        <a:p>
          <a:endParaRPr lang="en-US" dirty="0"/>
        </a:p>
      </dgm:t>
    </dgm:pt>
    <dgm:pt modelId="{A05712A9-6B54-41EA-A68F-31DAAF459B59}" type="parTrans" cxnId="{2AE5F05B-672F-46F1-B75C-7C4EA5BEFF52}">
      <dgm:prSet/>
      <dgm:spPr/>
      <dgm:t>
        <a:bodyPr/>
        <a:lstStyle/>
        <a:p>
          <a:endParaRPr lang="en-US"/>
        </a:p>
      </dgm:t>
    </dgm:pt>
    <dgm:pt modelId="{3150BEE2-7E7C-4F04-975D-03BFD11A4594}" type="sibTrans" cxnId="{2AE5F05B-672F-46F1-B75C-7C4EA5BEFF52}">
      <dgm:prSet/>
      <dgm:spPr/>
      <dgm:t>
        <a:bodyPr/>
        <a:lstStyle/>
        <a:p>
          <a:endParaRPr lang="en-US"/>
        </a:p>
      </dgm:t>
    </dgm:pt>
    <dgm:pt modelId="{4F0696B4-6925-4A47-8376-5B66C8BF757A}">
      <dgm:prSet/>
      <dgm:spPr/>
      <dgm:t>
        <a:bodyPr/>
        <a:lstStyle/>
        <a:p>
          <a:r>
            <a:rPr lang="en-US" dirty="0" smtClean="0"/>
            <a:t>Increase patient understanding of her/his care during transition process</a:t>
          </a:r>
          <a:endParaRPr lang="en-US" dirty="0"/>
        </a:p>
      </dgm:t>
    </dgm:pt>
    <dgm:pt modelId="{28899E39-C0CD-4C14-A000-A85B424D96B9}" type="parTrans" cxnId="{EF8051E5-D905-4155-8158-1E21307F28DB}">
      <dgm:prSet/>
      <dgm:spPr/>
      <dgm:t>
        <a:bodyPr/>
        <a:lstStyle/>
        <a:p>
          <a:endParaRPr lang="en-US"/>
        </a:p>
      </dgm:t>
    </dgm:pt>
    <dgm:pt modelId="{BFE88169-FF0D-4769-9205-E82CCB40528E}" type="sibTrans" cxnId="{EF8051E5-D905-4155-8158-1E21307F28DB}">
      <dgm:prSet/>
      <dgm:spPr/>
      <dgm:t>
        <a:bodyPr/>
        <a:lstStyle/>
        <a:p>
          <a:endParaRPr lang="en-US"/>
        </a:p>
      </dgm:t>
    </dgm:pt>
    <dgm:pt modelId="{6067EA36-C159-49CC-8113-26771B2C1DDE}" type="pres">
      <dgm:prSet presAssocID="{C91DAD0E-E44E-4F2D-A7E8-2DB654215491}" presName="Name0" presStyleCnt="0">
        <dgm:presLayoutVars>
          <dgm:chMax val="7"/>
          <dgm:chPref val="5"/>
          <dgm:dir/>
          <dgm:animOne val="branch"/>
          <dgm:animLvl val="lvl"/>
        </dgm:presLayoutVars>
      </dgm:prSet>
      <dgm:spPr/>
      <dgm:t>
        <a:bodyPr/>
        <a:lstStyle/>
        <a:p>
          <a:endParaRPr lang="en-US"/>
        </a:p>
      </dgm:t>
    </dgm:pt>
    <dgm:pt modelId="{C3032544-B32E-497E-9B3C-14FE7CD8DBCB}" type="pres">
      <dgm:prSet presAssocID="{0BAFF2B4-EB9A-47FD-BFD9-4580000CF5E2}" presName="ChildAccent3" presStyleCnt="0"/>
      <dgm:spPr/>
    </dgm:pt>
    <dgm:pt modelId="{F6C9B2FF-1455-4BC3-AF4E-7E3A26043758}" type="pres">
      <dgm:prSet presAssocID="{0BAFF2B4-EB9A-47FD-BFD9-4580000CF5E2}" presName="ChildAccent" presStyleLbl="alignImgPlace1" presStyleIdx="0" presStyleCnt="3" custScaleX="205216" custLinFactNeighborX="52862"/>
      <dgm:spPr/>
      <dgm:t>
        <a:bodyPr/>
        <a:lstStyle/>
        <a:p>
          <a:endParaRPr lang="en-US"/>
        </a:p>
      </dgm:t>
    </dgm:pt>
    <dgm:pt modelId="{03ABABB8-7C4B-4524-8C9C-98013B50C1A2}" type="pres">
      <dgm:prSet presAssocID="{0BAFF2B4-EB9A-47FD-BFD9-4580000CF5E2}" presName="Child3" presStyleLbl="revTx" presStyleIdx="0" presStyleCnt="0">
        <dgm:presLayoutVars>
          <dgm:chMax val="0"/>
          <dgm:chPref val="0"/>
          <dgm:bulletEnabled val="1"/>
        </dgm:presLayoutVars>
      </dgm:prSet>
      <dgm:spPr/>
      <dgm:t>
        <a:bodyPr/>
        <a:lstStyle/>
        <a:p>
          <a:endParaRPr lang="en-US"/>
        </a:p>
      </dgm:t>
    </dgm:pt>
    <dgm:pt modelId="{C3419611-36C6-402F-8FE7-B634E567D439}" type="pres">
      <dgm:prSet presAssocID="{0BAFF2B4-EB9A-47FD-BFD9-4580000CF5E2}" presName="Parent3" presStyleLbl="node1" presStyleIdx="0" presStyleCnt="3" custScaleX="205216" custLinFactNeighborX="52862">
        <dgm:presLayoutVars>
          <dgm:chMax val="2"/>
          <dgm:chPref val="1"/>
          <dgm:bulletEnabled val="1"/>
        </dgm:presLayoutVars>
      </dgm:prSet>
      <dgm:spPr/>
      <dgm:t>
        <a:bodyPr/>
        <a:lstStyle/>
        <a:p>
          <a:endParaRPr lang="en-US"/>
        </a:p>
      </dgm:t>
    </dgm:pt>
    <dgm:pt modelId="{6D7EE635-BFB9-4CEE-BF39-77318F97D0B5}" type="pres">
      <dgm:prSet presAssocID="{C17D6071-1B98-4398-9B5A-3CF5FA4DE6B7}" presName="ChildAccent2" presStyleCnt="0"/>
      <dgm:spPr/>
    </dgm:pt>
    <dgm:pt modelId="{1F6AA415-BB32-4AA6-BA88-A8AFE561923E}" type="pres">
      <dgm:prSet presAssocID="{C17D6071-1B98-4398-9B5A-3CF5FA4DE6B7}" presName="ChildAccent" presStyleLbl="alignImgPlace1" presStyleIdx="1" presStyleCnt="3" custScaleX="144990"/>
      <dgm:spPr/>
      <dgm:t>
        <a:bodyPr/>
        <a:lstStyle/>
        <a:p>
          <a:endParaRPr lang="en-US"/>
        </a:p>
      </dgm:t>
    </dgm:pt>
    <dgm:pt modelId="{3BC68261-B477-4315-BC24-A07D9E745C21}" type="pres">
      <dgm:prSet presAssocID="{C17D6071-1B98-4398-9B5A-3CF5FA4DE6B7}" presName="Child2" presStyleLbl="revTx" presStyleIdx="0" presStyleCnt="0">
        <dgm:presLayoutVars>
          <dgm:chMax val="0"/>
          <dgm:chPref val="0"/>
          <dgm:bulletEnabled val="1"/>
        </dgm:presLayoutVars>
      </dgm:prSet>
      <dgm:spPr/>
      <dgm:t>
        <a:bodyPr/>
        <a:lstStyle/>
        <a:p>
          <a:endParaRPr lang="en-US"/>
        </a:p>
      </dgm:t>
    </dgm:pt>
    <dgm:pt modelId="{D18D3EC4-7BAA-498C-BAAA-286CBB556D20}" type="pres">
      <dgm:prSet presAssocID="{C17D6071-1B98-4398-9B5A-3CF5FA4DE6B7}" presName="Parent2" presStyleLbl="node1" presStyleIdx="1" presStyleCnt="3" custScaleX="186572" custLinFactNeighborX="-20219">
        <dgm:presLayoutVars>
          <dgm:chMax val="2"/>
          <dgm:chPref val="1"/>
          <dgm:bulletEnabled val="1"/>
        </dgm:presLayoutVars>
      </dgm:prSet>
      <dgm:spPr/>
      <dgm:t>
        <a:bodyPr/>
        <a:lstStyle/>
        <a:p>
          <a:endParaRPr lang="en-US"/>
        </a:p>
      </dgm:t>
    </dgm:pt>
    <dgm:pt modelId="{142072AF-6F13-4218-9FD3-F347861997A6}" type="pres">
      <dgm:prSet presAssocID="{50EE2984-65AD-44E4-B07F-21BCA4F4484A}" presName="ChildAccent1" presStyleCnt="0"/>
      <dgm:spPr/>
    </dgm:pt>
    <dgm:pt modelId="{DAE094BA-980C-484D-AA82-5FF12ABE0D64}" type="pres">
      <dgm:prSet presAssocID="{50EE2984-65AD-44E4-B07F-21BCA4F4484A}" presName="ChildAccent" presStyleLbl="alignImgPlace1" presStyleIdx="2" presStyleCnt="3" custScaleX="133591" custLinFactNeighborX="-27588" custLinFactNeighborY="2505"/>
      <dgm:spPr/>
      <dgm:t>
        <a:bodyPr/>
        <a:lstStyle/>
        <a:p>
          <a:endParaRPr lang="en-US"/>
        </a:p>
      </dgm:t>
    </dgm:pt>
    <dgm:pt modelId="{FBD4719C-E7E1-4DD8-A8E3-CCDE66D3550B}" type="pres">
      <dgm:prSet presAssocID="{50EE2984-65AD-44E4-B07F-21BCA4F4484A}" presName="Child1" presStyleLbl="revTx" presStyleIdx="0" presStyleCnt="0">
        <dgm:presLayoutVars>
          <dgm:chMax val="0"/>
          <dgm:chPref val="0"/>
          <dgm:bulletEnabled val="1"/>
        </dgm:presLayoutVars>
      </dgm:prSet>
      <dgm:spPr/>
      <dgm:t>
        <a:bodyPr/>
        <a:lstStyle/>
        <a:p>
          <a:endParaRPr lang="en-US"/>
        </a:p>
      </dgm:t>
    </dgm:pt>
    <dgm:pt modelId="{69165F4D-8767-4630-837D-863923894031}" type="pres">
      <dgm:prSet presAssocID="{50EE2984-65AD-44E4-B07F-21BCA4F4484A}" presName="Parent1" presStyleLbl="node1" presStyleIdx="2" presStyleCnt="3" custScaleX="133591" custLinFactNeighborX="-27588" custLinFactNeighborY="15022">
        <dgm:presLayoutVars>
          <dgm:chMax val="2"/>
          <dgm:chPref val="1"/>
          <dgm:bulletEnabled val="1"/>
        </dgm:presLayoutVars>
      </dgm:prSet>
      <dgm:spPr/>
      <dgm:t>
        <a:bodyPr/>
        <a:lstStyle/>
        <a:p>
          <a:endParaRPr lang="en-US"/>
        </a:p>
      </dgm:t>
    </dgm:pt>
  </dgm:ptLst>
  <dgm:cxnLst>
    <dgm:cxn modelId="{A9EBB852-5136-421D-91FD-78F72775F802}" type="presOf" srcId="{92FF4062-5756-4082-ACBF-5E59F7A672BC}" destId="{03ABABB8-7C4B-4524-8C9C-98013B50C1A2}" srcOrd="1" destOrd="2" presId="urn:microsoft.com/office/officeart/2011/layout/InterconnectedBlockProcess"/>
    <dgm:cxn modelId="{5D9302C7-C670-441C-9577-675559C7FEBF}" srcId="{C17D6071-1B98-4398-9B5A-3CF5FA4DE6B7}" destId="{51333172-DA75-4F39-852D-9102EB276569}" srcOrd="0" destOrd="0" parTransId="{5B3292A6-6BC5-4625-9D7E-EA5D5D3F4A91}" sibTransId="{F7434F31-F99C-47DC-BFE8-6A77D14A321A}"/>
    <dgm:cxn modelId="{BED97EA7-8D59-4603-8530-CD5BD7869A35}" type="presOf" srcId="{ECAC4C0F-0A07-4DD0-8D08-2D52D35177B8}" destId="{03ABABB8-7C4B-4524-8C9C-98013B50C1A2}" srcOrd="1" destOrd="0" presId="urn:microsoft.com/office/officeart/2011/layout/InterconnectedBlockProcess"/>
    <dgm:cxn modelId="{17CBBD53-BC11-4DD3-92B4-65BB647EAA61}" type="presOf" srcId="{C91DAD0E-E44E-4F2D-A7E8-2DB654215491}" destId="{6067EA36-C159-49CC-8113-26771B2C1DDE}" srcOrd="0" destOrd="0" presId="urn:microsoft.com/office/officeart/2011/layout/InterconnectedBlockProcess"/>
    <dgm:cxn modelId="{E6B4A7ED-094F-4042-82A6-25619D5772C2}" type="presOf" srcId="{4F0696B4-6925-4A47-8376-5B66C8BF757A}" destId="{03ABABB8-7C4B-4524-8C9C-98013B50C1A2}" srcOrd="1" destOrd="3" presId="urn:microsoft.com/office/officeart/2011/layout/InterconnectedBlockProcess"/>
    <dgm:cxn modelId="{B87D098D-6853-4F59-90FE-D746113362F7}" type="presOf" srcId="{C17D6071-1B98-4398-9B5A-3CF5FA4DE6B7}" destId="{D18D3EC4-7BAA-498C-BAAA-286CBB556D20}" srcOrd="0" destOrd="0" presId="urn:microsoft.com/office/officeart/2011/layout/InterconnectedBlockProcess"/>
    <dgm:cxn modelId="{1F48EDF0-C608-4A13-88C8-DF89EB9510C6}" type="presOf" srcId="{4F0696B4-6925-4A47-8376-5B66C8BF757A}" destId="{F6C9B2FF-1455-4BC3-AF4E-7E3A26043758}" srcOrd="0" destOrd="3" presId="urn:microsoft.com/office/officeart/2011/layout/InterconnectedBlockProcess"/>
    <dgm:cxn modelId="{812EEF18-C973-4EB9-A33B-A5C003CA0063}" srcId="{C91DAD0E-E44E-4F2D-A7E8-2DB654215491}" destId="{0BAFF2B4-EB9A-47FD-BFD9-4580000CF5E2}" srcOrd="2" destOrd="0" parTransId="{C61D4609-C15A-463D-9D44-0B36DA75A3B2}" sibTransId="{99F91A95-5A91-4CAB-99CF-5E34D8823BD8}"/>
    <dgm:cxn modelId="{85C1A4C6-AE5B-4FE7-960C-1D0E0B909071}" type="presOf" srcId="{51333172-DA75-4F39-852D-9102EB276569}" destId="{1F6AA415-BB32-4AA6-BA88-A8AFE561923E}" srcOrd="0" destOrd="0" presId="urn:microsoft.com/office/officeart/2011/layout/InterconnectedBlockProcess"/>
    <dgm:cxn modelId="{35D8E24D-7897-4BAF-98D9-C30ADDB69FDE}" type="presOf" srcId="{DDE17524-566B-4AF9-8B05-0BEBB06EE527}" destId="{FBD4719C-E7E1-4DD8-A8E3-CCDE66D3550B}" srcOrd="1" destOrd="0" presId="urn:microsoft.com/office/officeart/2011/layout/InterconnectedBlockProcess"/>
    <dgm:cxn modelId="{3F289624-B42F-4BD0-B372-66B10864DD0B}" srcId="{0BAFF2B4-EB9A-47FD-BFD9-4580000CF5E2}" destId="{ECAC4C0F-0A07-4DD0-8D08-2D52D35177B8}" srcOrd="0" destOrd="0" parTransId="{0A449ACE-9181-4DD6-BFC6-22A3B608B7FE}" sibTransId="{3D479E2F-4309-4431-B5A7-3E2F3A653C7F}"/>
    <dgm:cxn modelId="{ADF13F50-1B16-42AA-84A0-011CA98229A6}" type="presOf" srcId="{51333172-DA75-4F39-852D-9102EB276569}" destId="{3BC68261-B477-4315-BC24-A07D9E745C21}" srcOrd="1" destOrd="0" presId="urn:microsoft.com/office/officeart/2011/layout/InterconnectedBlockProcess"/>
    <dgm:cxn modelId="{4176E20E-F3B3-4F54-B1BB-B2045C7732C1}" type="presOf" srcId="{BCBE7CF8-D558-4BE5-B084-3CF3FD262F50}" destId="{F6C9B2FF-1455-4BC3-AF4E-7E3A26043758}" srcOrd="0" destOrd="1" presId="urn:microsoft.com/office/officeart/2011/layout/InterconnectedBlockProcess"/>
    <dgm:cxn modelId="{061B7C08-FC8E-44EE-9377-FF9380A94675}" type="presOf" srcId="{ECAC4C0F-0A07-4DD0-8D08-2D52D35177B8}" destId="{F6C9B2FF-1455-4BC3-AF4E-7E3A26043758}" srcOrd="0" destOrd="0" presId="urn:microsoft.com/office/officeart/2011/layout/InterconnectedBlockProcess"/>
    <dgm:cxn modelId="{574E92C7-5BD2-4BFB-9F07-3E299399165F}" type="presOf" srcId="{DDE17524-566B-4AF9-8B05-0BEBB06EE527}" destId="{DAE094BA-980C-484D-AA82-5FF12ABE0D64}" srcOrd="0" destOrd="0" presId="urn:microsoft.com/office/officeart/2011/layout/InterconnectedBlockProcess"/>
    <dgm:cxn modelId="{60AF12A3-5280-4D92-8BAB-99D3C2209DEF}" srcId="{0BAFF2B4-EB9A-47FD-BFD9-4580000CF5E2}" destId="{BCBE7CF8-D558-4BE5-B084-3CF3FD262F50}" srcOrd="1" destOrd="0" parTransId="{E9D21520-4F66-42D5-AD03-68891DC33429}" sibTransId="{A22A36B7-6FA8-4107-8C88-968F0A5CFE84}"/>
    <dgm:cxn modelId="{2AE5F05B-672F-46F1-B75C-7C4EA5BEFF52}" srcId="{0BAFF2B4-EB9A-47FD-BFD9-4580000CF5E2}" destId="{92FF4062-5756-4082-ACBF-5E59F7A672BC}" srcOrd="2" destOrd="0" parTransId="{A05712A9-6B54-41EA-A68F-31DAAF459B59}" sibTransId="{3150BEE2-7E7C-4F04-975D-03BFD11A4594}"/>
    <dgm:cxn modelId="{E964ED02-F5A1-47BB-AB6F-EDCD9346F785}" srcId="{C91DAD0E-E44E-4F2D-A7E8-2DB654215491}" destId="{C17D6071-1B98-4398-9B5A-3CF5FA4DE6B7}" srcOrd="1" destOrd="0" parTransId="{75572676-6B5F-4F8A-B430-B5713C691A28}" sibTransId="{BF8CE224-3D0A-494C-BA0F-53D17BF605EA}"/>
    <dgm:cxn modelId="{9D6AB400-3D23-4A47-AADB-C087A1DED600}" type="presOf" srcId="{50EE2984-65AD-44E4-B07F-21BCA4F4484A}" destId="{69165F4D-8767-4630-837D-863923894031}" srcOrd="0" destOrd="0" presId="urn:microsoft.com/office/officeart/2011/layout/InterconnectedBlockProcess"/>
    <dgm:cxn modelId="{DE67A661-5A7D-45BA-9A38-A43FD3FC5882}" srcId="{C91DAD0E-E44E-4F2D-A7E8-2DB654215491}" destId="{50EE2984-65AD-44E4-B07F-21BCA4F4484A}" srcOrd="0" destOrd="0" parTransId="{FA3679ED-66C2-46AC-9BA1-E9A382AB7982}" sibTransId="{CDE94E97-1D7E-4A9F-869E-8B5A61704A45}"/>
    <dgm:cxn modelId="{5421A490-D506-4716-9181-382C8E1F1D5C}" type="presOf" srcId="{0BAFF2B4-EB9A-47FD-BFD9-4580000CF5E2}" destId="{C3419611-36C6-402F-8FE7-B634E567D439}" srcOrd="0" destOrd="0" presId="urn:microsoft.com/office/officeart/2011/layout/InterconnectedBlockProcess"/>
    <dgm:cxn modelId="{11F753B7-1CCA-43AC-BDA9-845C8787203C}" srcId="{50EE2984-65AD-44E4-B07F-21BCA4F4484A}" destId="{DDE17524-566B-4AF9-8B05-0BEBB06EE527}" srcOrd="0" destOrd="0" parTransId="{D607AA8F-5630-4092-A1F6-B34D99046E06}" sibTransId="{9F174D31-0EBB-40B2-A4AB-56ACC966DD9E}"/>
    <dgm:cxn modelId="{EF8051E5-D905-4155-8158-1E21307F28DB}" srcId="{0BAFF2B4-EB9A-47FD-BFD9-4580000CF5E2}" destId="{4F0696B4-6925-4A47-8376-5B66C8BF757A}" srcOrd="3" destOrd="0" parTransId="{28899E39-C0CD-4C14-A000-A85B424D96B9}" sibTransId="{BFE88169-FF0D-4769-9205-E82CCB40528E}"/>
    <dgm:cxn modelId="{097C3A47-58C9-451C-AA2D-E6A4513D209E}" type="presOf" srcId="{92FF4062-5756-4082-ACBF-5E59F7A672BC}" destId="{F6C9B2FF-1455-4BC3-AF4E-7E3A26043758}" srcOrd="0" destOrd="2" presId="urn:microsoft.com/office/officeart/2011/layout/InterconnectedBlockProcess"/>
    <dgm:cxn modelId="{BB8FF5DC-B0A8-4FAA-9651-D854EC5BDCBC}" type="presOf" srcId="{BCBE7CF8-D558-4BE5-B084-3CF3FD262F50}" destId="{03ABABB8-7C4B-4524-8C9C-98013B50C1A2}" srcOrd="1" destOrd="1" presId="urn:microsoft.com/office/officeart/2011/layout/InterconnectedBlockProcess"/>
    <dgm:cxn modelId="{B5836506-4B06-4AD1-B0A4-7DC084F3D67B}" type="presParOf" srcId="{6067EA36-C159-49CC-8113-26771B2C1DDE}" destId="{C3032544-B32E-497E-9B3C-14FE7CD8DBCB}" srcOrd="0" destOrd="0" presId="urn:microsoft.com/office/officeart/2011/layout/InterconnectedBlockProcess"/>
    <dgm:cxn modelId="{AE6D48E6-4768-4F19-B6F9-4F1524DC71A9}" type="presParOf" srcId="{C3032544-B32E-497E-9B3C-14FE7CD8DBCB}" destId="{F6C9B2FF-1455-4BC3-AF4E-7E3A26043758}" srcOrd="0" destOrd="0" presId="urn:microsoft.com/office/officeart/2011/layout/InterconnectedBlockProcess"/>
    <dgm:cxn modelId="{89D08506-06A7-45D3-97B0-AD974F4429ED}" type="presParOf" srcId="{6067EA36-C159-49CC-8113-26771B2C1DDE}" destId="{03ABABB8-7C4B-4524-8C9C-98013B50C1A2}" srcOrd="1" destOrd="0" presId="urn:microsoft.com/office/officeart/2011/layout/InterconnectedBlockProcess"/>
    <dgm:cxn modelId="{391944B1-366E-4B0E-A8D6-E74B9FA22039}" type="presParOf" srcId="{6067EA36-C159-49CC-8113-26771B2C1DDE}" destId="{C3419611-36C6-402F-8FE7-B634E567D439}" srcOrd="2" destOrd="0" presId="urn:microsoft.com/office/officeart/2011/layout/InterconnectedBlockProcess"/>
    <dgm:cxn modelId="{6130E93B-F476-40CA-8756-F2CFF5C56FA1}" type="presParOf" srcId="{6067EA36-C159-49CC-8113-26771B2C1DDE}" destId="{6D7EE635-BFB9-4CEE-BF39-77318F97D0B5}" srcOrd="3" destOrd="0" presId="urn:microsoft.com/office/officeart/2011/layout/InterconnectedBlockProcess"/>
    <dgm:cxn modelId="{6A18C8EC-3996-4AD8-95C9-21F9719BEA62}" type="presParOf" srcId="{6D7EE635-BFB9-4CEE-BF39-77318F97D0B5}" destId="{1F6AA415-BB32-4AA6-BA88-A8AFE561923E}" srcOrd="0" destOrd="0" presId="urn:microsoft.com/office/officeart/2011/layout/InterconnectedBlockProcess"/>
    <dgm:cxn modelId="{B049D0BC-0BA2-4198-AD18-3C742C317A5C}" type="presParOf" srcId="{6067EA36-C159-49CC-8113-26771B2C1DDE}" destId="{3BC68261-B477-4315-BC24-A07D9E745C21}" srcOrd="4" destOrd="0" presId="urn:microsoft.com/office/officeart/2011/layout/InterconnectedBlockProcess"/>
    <dgm:cxn modelId="{F0EC9C91-64C6-45EC-BA67-3629CC3BD7F4}" type="presParOf" srcId="{6067EA36-C159-49CC-8113-26771B2C1DDE}" destId="{D18D3EC4-7BAA-498C-BAAA-286CBB556D20}" srcOrd="5" destOrd="0" presId="urn:microsoft.com/office/officeart/2011/layout/InterconnectedBlockProcess"/>
    <dgm:cxn modelId="{49EBB7CF-2D70-443A-BFE3-5BFFA912292B}" type="presParOf" srcId="{6067EA36-C159-49CC-8113-26771B2C1DDE}" destId="{142072AF-6F13-4218-9FD3-F347861997A6}" srcOrd="6" destOrd="0" presId="urn:microsoft.com/office/officeart/2011/layout/InterconnectedBlockProcess"/>
    <dgm:cxn modelId="{FCA3C3AF-9408-4927-8F6B-ABCC12A13A49}" type="presParOf" srcId="{142072AF-6F13-4218-9FD3-F347861997A6}" destId="{DAE094BA-980C-484D-AA82-5FF12ABE0D64}" srcOrd="0" destOrd="0" presId="urn:microsoft.com/office/officeart/2011/layout/InterconnectedBlockProcess"/>
    <dgm:cxn modelId="{9B5330C6-5D5E-474A-A052-8119C5238DAE}" type="presParOf" srcId="{6067EA36-C159-49CC-8113-26771B2C1DDE}" destId="{FBD4719C-E7E1-4DD8-A8E3-CCDE66D3550B}" srcOrd="7" destOrd="0" presId="urn:microsoft.com/office/officeart/2011/layout/InterconnectedBlockProcess"/>
    <dgm:cxn modelId="{FFD63159-8362-4B21-ACBC-D51B9713908C}" type="presParOf" srcId="{6067EA36-C159-49CC-8113-26771B2C1DDE}" destId="{69165F4D-8767-4630-837D-863923894031}" srcOrd="8" destOrd="0" presId="urn:microsoft.com/office/officeart/2011/layout/InterconnectedBlockProcess"/>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1/layout/InterconnectedBlockProcess">
  <dgm:title val="Interconnected Block Process"/>
  <dgm:desc val="Use to show sequential steps in a process. Works best with small amounts of Level 1 text and medium amounts of Level 2 text."/>
  <dgm:catLst>
    <dgm:cat type="process" pri="5500"/>
    <dgm:cat type="officeonline" pri="3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 modelId="70" srcId="0" destId="40" srcOrd="2" destOrd="0"/>
        <dgm:cxn modelId="42" srcId="40" destId="41" srcOrd="0" destOrd="0"/>
      </dgm:cxnLst>
      <dgm:bg/>
      <dgm:whole/>
    </dgm:dataModel>
  </dgm:clrData>
  <dgm:layoutNode name="Name0">
    <dgm:varLst>
      <dgm:chMax val="7"/>
      <dgm:chPref val="5"/>
      <dgm:dir/>
      <dgm:animOne val="branch"/>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127"/>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5"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Accent1" refType="w" fact="0"/>
              <dgm:constr type="t" for="ch" forName="ChildAccent1" refType="h" fact="0.1613"/>
              <dgm:constr type="w" for="ch" forName="ChildAccent1" refType="w" fact="0.5"/>
              <dgm:constr type="h" for="ch" forName="ChildAccent1" refType="h" fact="0.7742"/>
              <dgm:constr type="l" for="ch" forName="Child1" refType="w" fact="0.0635"/>
              <dgm:constr type="t" for="ch" forName="Child1" refType="h" fact="0.1613"/>
              <dgm:constr type="w" for="ch" forName="Child1" refType="w" fact="0.4365"/>
              <dgm:constr type="h" for="ch" forName="Child1" refType="h" fact="0.7742"/>
              <dgm:constr type="l" for="ch" forName="Parent1" refType="w" fact="0"/>
              <dgm:constr type="t" for="ch" forName="Parent1" refType="h" fact="0.0323"/>
              <dgm:constr type="w" for="ch" forName="Parent1" refType="w" fact="0.5"/>
              <dgm:constr type="h" for="ch" forName="Parent1" refType="h" fact="0.129"/>
              <dgm:constr type="l" for="ch" forName="ChildAccent2" refType="w" fact="0.5"/>
              <dgm:constr type="t" for="ch" forName="ChildAccent2" refType="h" fact="0.1613"/>
              <dgm:constr type="w" for="ch" forName="ChildAccent2" refType="w" fact="0.5"/>
              <dgm:constr type="h" for="ch" forName="ChildAccent2" refType="h" fact="0.8387"/>
              <dgm:constr type="l" for="ch" forName="Child2" refType="w" fact="0.5635"/>
              <dgm:constr type="t" for="ch" forName="Child2" refType="h" fact="0.1613"/>
              <dgm:constr type="w" for="ch" forName="Child2" refType="w" fact="0.4365"/>
              <dgm:constr type="h" for="ch" forName="Child2" refType="h" fact="0.8387"/>
              <dgm:constr type="l" for="ch" forName="Parent2" refType="w" fact="0.5"/>
              <dgm:constr type="t" for="ch" forName="Parent2" refType="h" fact="0"/>
              <dgm:constr type="w" for="ch" forName="Parent2" refType="w" fact="0.5"/>
              <dgm:constr type="h" for="ch" forName="Parent2" refType="h" fact="0.1613"/>
            </dgm:constrLst>
          </dgm:if>
          <dgm:if name="Name6"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Accent1" refType="w" fact="0"/>
              <dgm:constr type="t" for="ch" forName="ChildAccent1" refType="h" fact="0.1757"/>
              <dgm:constr type="w" for="ch" forName="ChildAccent1" refType="w" fact="0.3333"/>
              <dgm:constr type="h" for="ch" forName="ChildAccent1" refType="h" fact="0.7066"/>
              <dgm:constr type="l" for="ch" forName="Child1" refType="w" fact="0.0423"/>
              <dgm:constr type="t" for="ch" forName="Child1" refType="h" fact="0.1757"/>
              <dgm:constr type="w" for="ch" forName="Child1" refType="w" fact="0.291"/>
              <dgm:constr type="h" for="ch" forName="Child1" refType="h" fact="0.7066"/>
              <dgm:constr type="l" for="ch" forName="Parent1" refType="w" fact="0"/>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Child2" refType="w" fact="0.3756"/>
              <dgm:constr type="t" for="ch" forName="Child2" refType="h" fact="0.1757"/>
              <dgm:constr type="w" for="ch" forName="Child2" refType="w" fact="0.291"/>
              <dgm:constr type="h" for="ch" forName="Child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6667"/>
              <dgm:constr type="t" for="ch" forName="ChildAccent3" refType="h" fact="0.1757"/>
              <dgm:constr type="w" for="ch" forName="ChildAccent3" refType="w" fact="0.3333"/>
              <dgm:constr type="h" for="ch" forName="ChildAccent3" refType="h" fact="0.8243"/>
              <dgm:constr type="l" for="ch" forName="Child3" refType="w" fact="0.709"/>
              <dgm:constr type="t" for="ch" forName="Child3" refType="h" fact="0.1757"/>
              <dgm:constr type="w" for="ch" forName="Child3" refType="w" fact="0.291"/>
              <dgm:constr type="h" for="ch" forName="Child3" refType="h" fact="0.8243"/>
              <dgm:constr type="l" for="ch" forName="Parent3" refType="w" fact="0.6667"/>
              <dgm:constr type="t" for="ch" forName="Parent3" refType="h" fact="0"/>
              <dgm:constr type="w" for="ch" forName="Parent3" refType="w" fact="0.3333"/>
              <dgm:constr type="h" for="ch" forName="Parent3" refType="h" fact="0.176"/>
            </dgm:constrLst>
          </dgm:if>
          <dgm:if name="Name7"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Accent1" refType="w" fact="0"/>
              <dgm:constr type="t" for="ch" forName="ChildAccent1" refType="h" fact="0.1892"/>
              <dgm:constr type="w" for="ch" forName="ChildAccent1" refType="w" fact="0.25"/>
              <dgm:constr type="h" for="ch" forName="ChildAccent1" refType="h" fact="0.6486"/>
              <dgm:constr type="l" for="ch" forName="Child1" refType="w" fact="0.0317"/>
              <dgm:constr type="t" for="ch" forName="Child1" refType="h" fact="0.1892"/>
              <dgm:constr type="w" for="ch" forName="Child1" refType="w" fact="0.2183"/>
              <dgm:constr type="h" for="ch" forName="Child1" refType="h" fact="0.6486"/>
              <dgm:constr type="l" for="ch" forName="Parent1" refType="w" fact="0"/>
              <dgm:constr type="t" for="ch" forName="Parent1" refType="h" fact="0.0811"/>
              <dgm:constr type="w" for="ch" forName="Parent1" refType="w" fact="0.25"/>
              <dgm:constr type="h" for="ch" forName="Parent1" refType="h" fact="0.1081"/>
              <dgm:constr type="l" for="ch" forName="ChildAccent2" refType="w" fact="0.25"/>
              <dgm:constr type="t" for="ch" forName="ChildAccent2" refType="h" fact="0.1892"/>
              <dgm:constr type="w" for="ch" forName="ChildAccent2" refType="w" fact="0.25"/>
              <dgm:constr type="h" for="ch" forName="ChildAccent2" refType="h" fact="0.7027"/>
              <dgm:constr type="l" for="ch" forName="Child2" refType="w" fact="0.2817"/>
              <dgm:constr type="t" for="ch" forName="Child2" refType="h" fact="0.1892"/>
              <dgm:constr type="w" for="ch" forName="Child2" refType="w" fact="0.2183"/>
              <dgm:constr type="h" for="ch" forName="Child2" refType="h" fact="0.7027"/>
              <dgm:constr type="l" for="ch" forName="Parent2" refType="w" fact="0.25"/>
              <dgm:constr type="t" for="ch" forName="Parent2" refType="h" fact="0.0541"/>
              <dgm:constr type="w" for="ch" forName="Parent2" refType="w" fact="0.25"/>
              <dgm:constr type="h" for="ch" forName="Parent2" refType="h" fact="0.1351"/>
              <dgm:constr type="l" for="ch" forName="ChildAccent3" refType="w" fact="0.5"/>
              <dgm:constr type="t" for="ch" forName="ChildAccent3" refType="h" fact="0.1892"/>
              <dgm:constr type="w" for="ch" forName="ChildAccent3" refType="w" fact="0.25"/>
              <dgm:constr type="h" for="ch" forName="ChildAccent3" refType="h" fact="0.7568"/>
              <dgm:constr type="l" for="ch" forName="Child3" refType="w" fact="0.5317"/>
              <dgm:constr type="t" for="ch" forName="Child3" refType="h" fact="0.1892"/>
              <dgm:constr type="w" for="ch" forName="Child3" refType="w" fact="0.2183"/>
              <dgm:constr type="h" for="ch" forName="Child3" refType="h" fact="0.7568"/>
              <dgm:constr type="l" for="ch" forName="Parent3" refType="w" fact="0.5"/>
              <dgm:constr type="t" for="ch" forName="Parent3" refType="h" fact="0.0275"/>
              <dgm:constr type="w" for="ch" forName="Parent3" refType="w" fact="0.25"/>
              <dgm:constr type="h" for="ch" forName="Parent3" refType="h" fact="0.1622"/>
              <dgm:constr type="l" for="ch" forName="ChildAccent4" refType="w" fact="0.75"/>
              <dgm:constr type="t" for="ch" forName="ChildAccent4" refType="h" fact="0.1892"/>
              <dgm:constr type="w" for="ch" forName="ChildAccent4" refType="w" fact="0.25"/>
              <dgm:constr type="h" for="ch" forName="ChildAccent4" refType="h" fact="0.8108"/>
              <dgm:constr type="l" for="ch" forName="Child4" refType="w" fact="0.7817"/>
              <dgm:constr type="t" for="ch" forName="Child4" refType="h" fact="0.1892"/>
              <dgm:constr type="w" for="ch" forName="Child4" refType="w" fact="0.2183"/>
              <dgm:constr type="h" for="ch" forName="Child4" refType="h" fact="0.8108"/>
              <dgm:constr type="l" for="ch" forName="Parent4" refType="w" fact="0.75"/>
              <dgm:constr type="t" for="ch" forName="Parent4" refType="h" fact="0"/>
              <dgm:constr type="w" for="ch" forName="Parent4" refType="w" fact="0.25"/>
              <dgm:constr type="h" for="ch" forName="Parent4" refType="h" fact="0.1892"/>
            </dgm:constrLst>
          </dgm:if>
          <dgm:if name="Name8"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Accent1" refType="w" fact="0"/>
              <dgm:constr type="t" for="ch" forName="ChildAccent1" refType="h" fact="0.2"/>
              <dgm:constr type="w" for="ch" forName="ChildAccent1" refType="w" fact="0.2001"/>
              <dgm:constr type="h" for="ch" forName="ChildAccent1" refType="h" fact="0.6"/>
              <dgm:constr type="l" for="ch" forName="Child1" refType="w" fact="0.0254"/>
              <dgm:constr type="t" for="ch" forName="Child1" refType="h" fact="0.2"/>
              <dgm:constr type="w" for="ch" forName="Child1" refType="w" fact="0.1747"/>
              <dgm:constr type="h" for="ch" forName="Child1" refType="h" fact="0.6"/>
              <dgm:constr type="l" for="ch" forName="Parent1" refType="w" fact="0"/>
              <dgm:constr type="t" for="ch" forName="Parent1" refType="h" fact="0.1"/>
              <dgm:constr type="w" for="ch" forName="Parent1" refType="w" fact="0.2001"/>
              <dgm:constr type="h" for="ch" forName="Parent1" refType="h" fact="0.1"/>
              <dgm:constr type="l" for="ch" forName="ChildAccent2" refType="w" fact="0.2001"/>
              <dgm:constr type="t" for="ch" forName="ChildAccent2" refType="h" fact="0.2"/>
              <dgm:constr type="w" for="ch" forName="ChildAccent2" refType="w" fact="0.2001"/>
              <dgm:constr type="h" for="ch" forName="ChildAccent2" refType="h" fact="0.65"/>
              <dgm:constr type="l" for="ch" forName="Child2" refType="w" fact="0.2255"/>
              <dgm:constr type="t" for="ch" forName="Child2" refType="h" fact="0.2"/>
              <dgm:constr type="w" for="ch" forName="Child2" refType="w" fact="0.1747"/>
              <dgm:constr type="h" for="ch" forName="Child2" refType="h" fact="0.65"/>
              <dgm:constr type="l" for="ch" forName="Parent2" refType="w" fact="0.2001"/>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Child3" refType="w" fact="0.4256"/>
              <dgm:constr type="t" for="ch" forName="Child3" refType="h" fact="0.2"/>
              <dgm:constr type="w" for="ch" forName="Child3" refType="w" fact="0.1747"/>
              <dgm:constr type="h" for="ch" forName="Child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6003"/>
              <dgm:constr type="t" for="ch" forName="ChildAccent4" refType="h" fact="0.2"/>
              <dgm:constr type="w" for="ch" forName="ChildAccent4" refType="w" fact="0.2001"/>
              <dgm:constr type="h" for="ch" forName="ChildAccent4" refType="h" fact="0.75"/>
              <dgm:constr type="l" for="ch" forName="Child4" refType="w" fact="0.6257"/>
              <dgm:constr type="t" for="ch" forName="Child4" refType="h" fact="0.2"/>
              <dgm:constr type="w" for="ch" forName="Child4" refType="w" fact="0.1747"/>
              <dgm:constr type="h" for="ch" forName="Child4" refType="h" fact="0.75"/>
              <dgm:constr type="l" for="ch" forName="Parent4" refType="w" fact="0.6003"/>
              <dgm:constr type="t" for="ch" forName="Parent4" refType="h" fact="0.025"/>
              <dgm:constr type="w" for="ch" forName="Parent4" refType="w" fact="0.2001"/>
              <dgm:constr type="h" for="ch" forName="Parent4" refType="h" fact="0.175"/>
              <dgm:constr type="l" for="ch" forName="ChildAccent5" refType="w" fact="0.7999"/>
              <dgm:constr type="t" for="ch" forName="ChildAccent5" refType="h" fact="0.2"/>
              <dgm:constr type="w" for="ch" forName="ChildAccent5" refType="w" fact="0.2001"/>
              <dgm:constr type="h" for="ch" forName="ChildAccent5" refType="h" fact="0.8"/>
              <dgm:constr type="l" for="ch" forName="Child5" refType="w" fact="0.8253"/>
              <dgm:constr type="t" for="ch" forName="Child5" refType="h" fact="0.2"/>
              <dgm:constr type="w" for="ch" forName="Child5" refType="w" fact="0.1747"/>
              <dgm:constr type="h" for="ch" forName="Child5" refType="h" fact="0.8"/>
              <dgm:constr type="l" for="ch" forName="Parent5" refType="w" fact="0.7999"/>
              <dgm:constr type="t" for="ch" forName="Parent5" refType="h" fact="0"/>
              <dgm:constr type="w" for="ch" forName="Parent5" refType="w" fact="0.2001"/>
              <dgm:constr type="h" for="ch" forName="Parent5" refType="h" fact="0.2"/>
            </dgm:constrLst>
          </dgm:if>
          <dgm:if name="Name9"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Accent1" refType="w" fact="0"/>
              <dgm:constr type="t" for="ch" forName="ChildAccent1" refType="h" fact="0.2087"/>
              <dgm:constr type="w" for="ch" forName="ChildAccent1" refType="w" fact="0.167"/>
              <dgm:constr type="h" for="ch" forName="ChildAccent1" refType="h" fact="0.5586"/>
              <dgm:constr type="l" for="ch" forName="Child1" refType="w" fact="0.0212"/>
              <dgm:constr type="t" for="ch" forName="Child1" refType="h" fact="0.2087"/>
              <dgm:constr type="w" for="ch" forName="Child1" refType="w" fact="0.1458"/>
              <dgm:constr type="h" for="ch" forName="Child1" refType="h" fact="0.5586"/>
              <dgm:constr type="l" for="ch" forName="Parent1" refType="w" fact="0"/>
              <dgm:constr type="t" for="ch" forName="Parent1" refType="h" fact="0.1156"/>
              <dgm:constr type="w" for="ch" forName="Parent1" refType="w" fact="0.167"/>
              <dgm:constr type="h" for="ch" forName="Parent1" refType="h" fact="0.0931"/>
              <dgm:constr type="l" for="ch" forName="ChildAccent2" refType="w" fact="0.167"/>
              <dgm:constr type="t" for="ch" forName="ChildAccent2" refType="h" fact="0.2087"/>
              <dgm:constr type="w" for="ch" forName="ChildAccent2" refType="w" fact="0.167"/>
              <dgm:constr type="h" for="ch" forName="ChildAccent2" refType="h" fact="0.6051"/>
              <dgm:constr type="l" for="ch" forName="Child2" refType="w" fact="0.1888"/>
              <dgm:constr type="t" for="ch" forName="Child2" refType="h" fact="0.2087"/>
              <dgm:constr type="w" for="ch" forName="Child2" refType="w" fact="0.1458"/>
              <dgm:constr type="h" for="ch" forName="Child2" refType="h" fact="0.6051"/>
              <dgm:constr type="l" for="ch" forName="Parent2" refType="w" fact="0.167"/>
              <dgm:constr type="t" for="ch" forName="Parent2" refType="h" fact="0.0923"/>
              <dgm:constr type="w" for="ch" forName="Parent2" refType="w" fact="0.167"/>
              <dgm:constr type="h" for="ch" forName="Parent2" refType="h" fact="0.1164"/>
              <dgm:constr type="l" for="ch" forName="ChildAccent3" refType="w" fact="0.3339"/>
              <dgm:constr type="t" for="ch" forName="ChildAccent3" refType="h" fact="0.2087"/>
              <dgm:constr type="w" for="ch" forName="ChildAccent3" refType="w" fact="0.167"/>
              <dgm:constr type="h" for="ch" forName="ChildAccent3" refType="h" fact="0.6517"/>
              <dgm:constr type="l" for="ch" forName="Child3" refType="w" fact="0.3551"/>
              <dgm:constr type="t" for="ch" forName="Child3" refType="h" fact="0.2087"/>
              <dgm:constr type="w" for="ch" forName="Child3" refType="w" fact="0.1458"/>
              <dgm:constr type="h" for="ch" forName="Child3" refType="h" fact="0.6517"/>
              <dgm:constr type="l" for="ch" forName="Parent3" refType="w" fact="0.3339"/>
              <dgm:constr type="t" for="ch" forName="Parent3" refType="h" fact="0.0698"/>
              <dgm:constr type="w" for="ch" forName="Parent3" refType="w" fact="0.167"/>
              <dgm:constr type="h" for="ch" forName="Parent3" refType="h" fact="0.1396"/>
              <dgm:constr type="l" for="ch" forName="ChildAccent4" refType="w" fact="0.5009"/>
              <dgm:constr type="t" for="ch" forName="ChildAccent4" refType="h" fact="0.2087"/>
              <dgm:constr type="w" for="ch" forName="ChildAccent4" refType="w" fact="0.167"/>
              <dgm:constr type="h" for="ch" forName="ChildAccent4" refType="h" fact="0.6982"/>
              <dgm:constr type="l" for="ch" forName="Child4" refType="w" fact="0.5221"/>
              <dgm:constr type="t" for="ch" forName="Child4" refType="h" fact="0.2087"/>
              <dgm:constr type="w" for="ch" forName="Child4" refType="w" fact="0.1458"/>
              <dgm:constr type="h" for="ch" forName="Child4" refType="h" fact="0.6982"/>
              <dgm:constr type="l" for="ch" forName="Parent4" refType="w" fact="0.501"/>
              <dgm:constr type="t" for="ch" forName="Parent4" refType="h" fact="0.0458"/>
              <dgm:constr type="w" for="ch" forName="Parent4" refType="w" fact="0.167"/>
              <dgm:constr type="h" for="ch" forName="Parent4" refType="h" fact="0.1629"/>
              <dgm:constr type="l" for="ch" forName="ChildAccent5" refType="w" fact="0.6674"/>
              <dgm:constr type="t" for="ch" forName="ChildAccent5" refType="h" fact="0.2087"/>
              <dgm:constr type="w" for="ch" forName="ChildAccent5" refType="w" fact="0.167"/>
              <dgm:constr type="h" for="ch" forName="ChildAccent5" refType="h" fact="0.7448"/>
              <dgm:constr type="l" for="ch" forName="Child5" refType="w" fact="0.6886"/>
              <dgm:constr type="t" for="ch" forName="Child5" refType="h" fact="0.2087"/>
              <dgm:constr type="w" for="ch" forName="Child5" refType="w" fact="0.1458"/>
              <dgm:constr type="h" for="ch" forName="Child5" refType="h" fact="0.7448"/>
              <dgm:constr type="l" for="ch" forName="Parent5" refType="w" fact="0.668"/>
              <dgm:constr type="t" for="ch" forName="Parent5" refType="h" fact="0.0225"/>
              <dgm:constr type="w" for="ch" forName="Parent5" refType="w" fact="0.167"/>
              <dgm:constr type="h" for="ch" forName="Parent5" refType="h" fact="0.1862"/>
              <dgm:constr type="l" for="ch" forName="ChildAccent6" refType="w" fact="0.833"/>
              <dgm:constr type="t" for="ch" forName="ChildAccent6" refType="h" fact="0.2087"/>
              <dgm:constr type="w" for="ch" forName="ChildAccent6" refType="w" fact="0.167"/>
              <dgm:constr type="h" for="ch" forName="ChildAccent6" refType="h" fact="0.7913"/>
              <dgm:constr type="l" for="ch" forName="Child6" refType="w" fact="0.8542"/>
              <dgm:constr type="t" for="ch" forName="Child6" refType="h" fact="0.2087"/>
              <dgm:constr type="w" for="ch" forName="Child6" refType="w" fact="0.1458"/>
              <dgm:constr type="h" for="ch" forName="Child6" refType="h" fact="0.7913"/>
              <dgm:constr type="l" for="ch" forName="Parent6" refType="w" fact="0.835"/>
              <dgm:constr type="t" for="ch" forName="Parent6" refType="h" fact="0"/>
              <dgm:constr type="w" for="ch" forName="Parent6" refType="w" fact="0.165"/>
              <dgm:constr type="h" for="ch" forName="Parent6" refType="h" fact="0.2095"/>
            </dgm:constrLst>
          </dgm:if>
          <dgm:else name="Name10">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Accent1" refType="w" fact="0"/>
              <dgm:constr type="t" for="ch" forName="ChildAccent1" refType="h" fact="0.2168"/>
              <dgm:constr type="w" for="ch" forName="ChildAccent1" refType="w" fact="0.1432"/>
              <dgm:constr type="h" for="ch" forName="ChildAccent1" refType="h" fact="0.5221"/>
              <dgm:constr type="l" for="ch" forName="Child1" refType="w" fact="0.0182"/>
              <dgm:constr type="t" for="ch" forName="Child1" refType="h" fact="0.2168"/>
              <dgm:constr type="w" for="ch" forName="Child1" refType="w" fact="0.125"/>
              <dgm:constr type="h" for="ch" forName="Child1" refType="h" fact="0.5221"/>
              <dgm:constr type="l" for="ch" forName="Parent1" refType="w" fact="0"/>
              <dgm:constr type="t" for="ch" forName="Parent1" refType="h" fact="0.1298"/>
              <dgm:constr type="w" for="ch" forName="Parent1" refType="w" fact="0.1432"/>
              <dgm:constr type="h" for="ch" forName="Parent1" refType="h" fact="0.087"/>
              <dgm:constr type="l" for="ch" forName="ChildAccent2" refType="w" fact="0.1432"/>
              <dgm:constr type="t" for="ch" forName="ChildAccent2" refType="h" fact="0.2168"/>
              <dgm:constr type="w" for="ch" forName="ChildAccent2" refType="w" fact="0.1432"/>
              <dgm:constr type="h" for="ch" forName="ChildAccent2" refType="h" fact="0.5656"/>
              <dgm:constr type="l" for="ch" forName="Child2" refType="w" fact="0.1614"/>
              <dgm:constr type="t" for="ch" forName="Child2" refType="h" fact="0.2168"/>
              <dgm:constr type="w" for="ch" forName="Child2" refType="w" fact="0.125"/>
              <dgm:constr type="h" for="ch" forName="Child2" refType="h" fact="0.5656"/>
              <dgm:constr type="l" for="ch" forName="Parent2" refType="w" fact="0.1432"/>
              <dgm:constr type="t" for="ch" forName="Parent2" refType="h" fact="0.108"/>
              <dgm:constr type="w" for="ch" forName="Parent2" refType="w" fact="0.1432"/>
              <dgm:constr type="h" for="ch" forName="Parent2" refType="h" fact="0.1088"/>
              <dgm:constr type="l" for="ch" forName="ChildAccent3" refType="w" fact="0.2865"/>
              <dgm:constr type="t" for="ch" forName="ChildAccent3" refType="h" fact="0.2168"/>
              <dgm:constr type="w" for="ch" forName="ChildAccent3" refType="w" fact="0.1432"/>
              <dgm:constr type="h" for="ch" forName="ChildAccent3" refType="h" fact="0.6091"/>
              <dgm:constr type="l" for="ch" forName="Child3" refType="w" fact="0.3047"/>
              <dgm:constr type="t" for="ch" forName="Child3" refType="h" fact="0.2168"/>
              <dgm:constr type="w" for="ch" forName="Child3" refType="w" fact="0.125"/>
              <dgm:constr type="h" for="ch" forName="Child3" refType="h" fact="0.6091"/>
              <dgm:constr type="l" for="ch" forName="Parent3" refType="w" fact="0.2865"/>
              <dgm:constr type="t" for="ch" forName="Parent3" refType="h" fact="0.087"/>
              <dgm:constr type="w" for="ch" forName="Parent3" refType="w" fact="0.143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Child4" refType="w" fact="0.4479"/>
              <dgm:constr type="t" for="ch" forName="Child4" refType="h" fact="0.2168"/>
              <dgm:constr type="w" for="ch" forName="Child4" refType="w" fact="0.125"/>
              <dgm:constr type="h" for="ch" forName="Child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5726"/>
              <dgm:constr type="t" for="ch" forName="ChildAccent5" refType="h" fact="0.2168"/>
              <dgm:constr type="w" for="ch" forName="ChildAccent5" refType="w" fact="0.1432"/>
              <dgm:constr type="h" for="ch" forName="ChildAccent5" refType="h" fact="0.6962"/>
              <dgm:constr type="l" for="ch" forName="Child5" refType="w" fact="0.5908"/>
              <dgm:constr type="t" for="ch" forName="Child5" refType="h" fact="0.2168"/>
              <dgm:constr type="w" for="ch" forName="Child5" refType="w" fact="0.125"/>
              <dgm:constr type="h" for="ch" forName="Child5" refType="h" fact="0.6962"/>
              <dgm:constr type="l" for="ch" forName="Parent5" refType="w" fact="0.5726"/>
              <dgm:constr type="t" for="ch" forName="Parent5" refType="h" fact="0.0428"/>
              <dgm:constr type="w" for="ch" forName="Parent5" refType="w" fact="0.1432"/>
              <dgm:constr type="h" for="ch" forName="Parent5" refType="h" fact="0.174"/>
              <dgm:constr type="l" for="ch" forName="ChildAccent6" refType="w" fact="0.7147"/>
              <dgm:constr type="t" for="ch" forName="ChildAccent6" refType="h" fact="0.2168"/>
              <dgm:constr type="w" for="ch" forName="ChildAccent6" refType="w" fact="0.1432"/>
              <dgm:constr type="h" for="ch" forName="ChildAccent6" refType="h" fact="0.7397"/>
              <dgm:constr type="l" for="ch" forName="Child6" refType="w" fact="0.7329"/>
              <dgm:constr type="t" for="ch" forName="Child6" refType="h" fact="0.2168"/>
              <dgm:constr type="w" for="ch" forName="Child6" refType="w" fact="0.125"/>
              <dgm:constr type="h" for="ch" forName="Child6" refType="h" fact="0.7397"/>
              <dgm:constr type="l" for="ch" forName="Parent6" refType="w" fact="0.716"/>
              <dgm:constr type="t" for="ch" forName="Parent6" refType="h" fact="0.0217"/>
              <dgm:constr type="w" for="ch" forName="Parent6" refType="w" fact="0.1424"/>
              <dgm:constr type="h" for="ch" forName="Parent6" refType="h" fact="0.1958"/>
              <dgm:constr type="l" for="ch" forName="ChildAccent7" refType="w" fact="0.8568"/>
              <dgm:constr type="t" for="ch" forName="ChildAccent7" refType="h" fact="0.2168"/>
              <dgm:constr type="w" for="ch" forName="ChildAccent7" refType="w" fact="0.1432"/>
              <dgm:constr type="h" for="ch" forName="ChildAccent7" refType="h" fact="0.7832"/>
              <dgm:constr type="l" for="ch" forName="Child7" refType="w" fact="0.875"/>
              <dgm:constr type="t" for="ch" forName="Child7" refType="h" fact="0.2168"/>
              <dgm:constr type="w" for="ch" forName="Child7" refType="w" fact="0.125"/>
              <dgm:constr type="h" for="ch" forName="Child7" refType="h" fact="0.7832"/>
              <dgm:constr type="l" for="ch" forName="Parent7" refType="w" fact="0.8577"/>
              <dgm:constr type="t" for="ch" forName="Parent7" refType="h" fact="0"/>
              <dgm:constr type="w" for="ch" forName="Parent7" refType="w" fact="0.1423"/>
              <dgm:constr type="h" for="ch" forName="Parent7" refType="h" fact="0.2175"/>
            </dgm:constrLst>
          </dgm:else>
        </dgm:choose>
      </dgm:if>
      <dgm:else name="Name11">
        <dgm:choose name="Name12">
          <dgm:if name="Name13" axis="ch" ptType="node" func="cnt" op="equ" val="1">
            <dgm:alg type="composite">
              <dgm:param type="ar" val="0.45"/>
            </dgm:alg>
            <dgm:constrLst>
              <dgm:constr type="primFontSz" for="des" forName="Child1" val="65"/>
              <dgm:constr type="primFontSz" for="des" forName="Parent1" val="65"/>
              <dgm:constr type="primFontSz" for="des" forName="Child1" refType="primFontSz" refFor="des" refForName="Parent1" op="lte"/>
              <dgm:constr type="l" for="ch" forName="ChildAccent1" refType="w" fact="0"/>
              <dgm:constr type="t" for="ch" forName="ChildAccent1" refType="h" fact="0.1429"/>
              <dgm:constr type="w" for="ch" forName="ChildAccent1" refType="w"/>
              <dgm:constr type="h" for="ch" forName="ChildAccent1" refType="h" fact="0.8571"/>
              <dgm:constr type="l" for="ch" forName="Child1" refType="w" fact="0"/>
              <dgm:constr type="t" for="ch" forName="Child1" refType="h" fact="0.1429"/>
              <dgm:constr type="w" for="ch" forName="Child1" refType="w" fact="0.873"/>
              <dgm:constr type="h" for="ch" forName="Child1" refType="h" fact="0.8571"/>
              <dgm:constr type="l" for="ch" forName="Parent1" refType="w" fact="0"/>
              <dgm:constr type="t" for="ch" forName="Parent1" refType="h" fact="0"/>
              <dgm:constr type="w" for="ch" forName="Parent1" refType="w"/>
              <dgm:constr type="h" for="ch" forName="Parent1" refType="h" fact="0.1429"/>
            </dgm:constrLst>
          </dgm:if>
          <dgm:if name="Name14" axis="ch" ptType="node" func="cnt" op="equ" val="2">
            <dgm:alg type="composite">
              <dgm:param type="ar" val="0.8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Child2" refType="w" fact="0"/>
              <dgm:constr type="t" for="ch" forName="Child2" refType="h" fact="0.1613"/>
              <dgm:constr type="w" for="ch" forName="Child2" refType="w" fact="0.4365"/>
              <dgm:constr type="h" for="ch" forName="Child2" refType="h" fact="0.8387"/>
              <dgm:constr type="l" for="ch" forName="Child1" refType="w" fact="0.5"/>
              <dgm:constr type="t" for="ch" forName="Child1" refType="h" fact="0.1613"/>
              <dgm:constr type="w" for="ch" forName="Child1" refType="w" fact="0.4365"/>
              <dgm:constr type="h" for="ch" forName="Child1" refType="h" fact="0.7742"/>
              <dgm:constr type="l" for="ch" forName="ChildAccent1" refType="w" fact="0.5"/>
              <dgm:constr type="t" for="ch" forName="ChildAccent1" refType="h" fact="0.1613"/>
              <dgm:constr type="w" for="ch" forName="ChildAccent1" refType="w" fact="0.5"/>
              <dgm:constr type="h" for="ch" forName="ChildAccent1" refType="h" fact="0.7742"/>
              <dgm:constr type="l" for="ch" forName="Parent1" refType="w" fact="0.5"/>
              <dgm:constr type="t" for="ch" forName="Parent1" refType="h" fact="0.0323"/>
              <dgm:constr type="w" for="ch" forName="Parent1" refType="w" fact="0.5"/>
              <dgm:constr type="h" for="ch" forName="Parent1" refType="h" fact="0.129"/>
              <dgm:constr type="l" for="ch" forName="ChildAccent2" refType="w" fact="0"/>
              <dgm:constr type="t" for="ch" forName="ChildAccent2" refType="h" fact="0.1613"/>
              <dgm:constr type="w" for="ch" forName="ChildAccent2" refType="w" fact="0.5"/>
              <dgm:constr type="h" for="ch" forName="ChildAccent2" refType="h" fact="0.8387"/>
              <dgm:constr type="l" for="ch" forName="Parent2" refType="w" fact="0"/>
              <dgm:constr type="t" for="ch" forName="Parent2" refType="h" fact="0"/>
              <dgm:constr type="w" for="ch" forName="Parent2" refType="w" fact="0.5"/>
              <dgm:constr type="h" for="ch" forName="Parent2" refType="h" fact="0.1613"/>
            </dgm:constrLst>
          </dgm:if>
          <dgm:if name="Name15" axis="ch" ptType="node" func="cnt" op="equ" val="3">
            <dgm:alg type="composite">
              <dgm:param type="ar" val="1.112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Child3" refType="w" fact="0"/>
              <dgm:constr type="t" for="ch" forName="Child3" refType="h" fact="0.1757"/>
              <dgm:constr type="w" for="ch" forName="Child3" refType="w" fact="0.291"/>
              <dgm:constr type="h" for="ch" forName="Child3" refType="h" fact="0.8243"/>
              <dgm:constr type="l" for="ch" forName="Child2" refType="w" fact="0.3333"/>
              <dgm:constr type="t" for="ch" forName="Child2" refType="h" fact="0.1757"/>
              <dgm:constr type="w" for="ch" forName="Child2" refType="w" fact="0.291"/>
              <dgm:constr type="h" for="ch" forName="Child2" refType="h" fact="0.7655"/>
              <dgm:constr type="l" for="ch" forName="Child1" refType="w" fact="0.6667"/>
              <dgm:constr type="t" for="ch" forName="Child1" refType="h" fact="0.1757"/>
              <dgm:constr type="w" for="ch" forName="Child1" refType="w" fact="0.291"/>
              <dgm:constr type="h" for="ch" forName="Child1" refType="h" fact="0.7066"/>
              <dgm:constr type="l" for="ch" forName="ChildAccent1" refType="w" fact="0.6667"/>
              <dgm:constr type="t" for="ch" forName="ChildAccent1" refType="h" fact="0.1757"/>
              <dgm:constr type="w" for="ch" forName="ChildAccent1" refType="w" fact="0.3333"/>
              <dgm:constr type="h" for="ch" forName="ChildAccent1" refType="h" fact="0.7066"/>
              <dgm:constr type="l" for="ch" forName="Parent1" refType="w" fact="0.6667"/>
              <dgm:constr type="t" for="ch" forName="Parent1" refType="h" fact="0.0579"/>
              <dgm:constr type="w" for="ch" forName="Parent1" refType="w" fact="0.3333"/>
              <dgm:constr type="h" for="ch" forName="Parent1" refType="h" fact="0.1178"/>
              <dgm:constr type="l" for="ch" forName="ChildAccent2" refType="w" fact="0.3333"/>
              <dgm:constr type="t" for="ch" forName="ChildAccent2" refType="h" fact="0.1757"/>
              <dgm:constr type="w" for="ch" forName="ChildAccent2" refType="w" fact="0.3333"/>
              <dgm:constr type="h" for="ch" forName="ChildAccent2" refType="h" fact="0.7655"/>
              <dgm:constr type="l" for="ch" forName="Parent2" refType="w" fact="0.3333"/>
              <dgm:constr type="t" for="ch" forName="Parent2" refType="h" fact="0.0285"/>
              <dgm:constr type="w" for="ch" forName="Parent2" refType="w" fact="0.3333"/>
              <dgm:constr type="h" for="ch" forName="Parent2" refType="h" fact="0.1472"/>
              <dgm:constr type="l" for="ch" forName="ChildAccent3" refType="w" fact="0"/>
              <dgm:constr type="t" for="ch" forName="ChildAccent3" refType="h" fact="0.1757"/>
              <dgm:constr type="w" for="ch" forName="ChildAccent3" refType="w" fact="0.3333"/>
              <dgm:constr type="h" for="ch" forName="ChildAccent3" refType="h" fact="0.8243"/>
              <dgm:constr type="l" for="ch" forName="Parent3" refType="w" fact="0"/>
              <dgm:constr type="t" for="ch" forName="Parent3" refType="h" fact="0"/>
              <dgm:constr type="w" for="ch" forName="Parent3" refType="w" fact="0.3333"/>
              <dgm:constr type="h" for="ch" forName="Parent3" refType="h" fact="0.176"/>
            </dgm:constrLst>
          </dgm:if>
          <dgm:if name="Name16" axis="ch" ptType="node" func="cnt" op="equ" val="4">
            <dgm:alg type="composite">
              <dgm:param type="ar" val="1.362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Child4" refType="w" fact="0"/>
              <dgm:constr type="t" for="ch" forName="Child4" refType="h" fact="0.1892"/>
              <dgm:constr type="w" for="ch" forName="Child4" refType="w" fact="0.2183"/>
              <dgm:constr type="h" for="ch" forName="Child4" refType="h" fact="0.8108"/>
              <dgm:constr type="l" for="ch" forName="Child3" refType="w" fact="0.25"/>
              <dgm:constr type="t" for="ch" forName="Child3" refType="h" fact="0.1892"/>
              <dgm:constr type="w" for="ch" forName="Child3" refType="w" fact="0.2183"/>
              <dgm:constr type="h" for="ch" forName="Child3" refType="h" fact="0.7568"/>
              <dgm:constr type="l" for="ch" forName="Child2" refType="w" fact="0.5"/>
              <dgm:constr type="t" for="ch" forName="Child2" refType="h" fact="0.1892"/>
              <dgm:constr type="w" for="ch" forName="Child2" refType="w" fact="0.2183"/>
              <dgm:constr type="h" for="ch" forName="Child2" refType="h" fact="0.7027"/>
              <dgm:constr type="l" for="ch" forName="Child1" refType="w" fact="0.75"/>
              <dgm:constr type="t" for="ch" forName="Child1" refType="h" fact="0.1892"/>
              <dgm:constr type="w" for="ch" forName="Child1" refType="w" fact="0.2183"/>
              <dgm:constr type="h" for="ch" forName="Child1" refType="h" fact="0.6486"/>
              <dgm:constr type="l" for="ch" forName="ChildAccent1" refType="w" fact="0.75"/>
              <dgm:constr type="t" for="ch" forName="ChildAccent1" refType="h" fact="0.1892"/>
              <dgm:constr type="w" for="ch" forName="ChildAccent1" refType="w" fact="0.25"/>
              <dgm:constr type="h" for="ch" forName="ChildAccent1" refType="h" fact="0.6486"/>
              <dgm:constr type="l" for="ch" forName="Parent1" refType="w" fact="0.75"/>
              <dgm:constr type="t" for="ch" forName="Parent1" refType="h" fact="0.0811"/>
              <dgm:constr type="w" for="ch" forName="Parent1" refType="w" fact="0.25"/>
              <dgm:constr type="h" for="ch" forName="Parent1" refType="h" fact="0.1081"/>
              <dgm:constr type="l" for="ch" forName="ChildAccent2" refType="w" fact="0.5"/>
              <dgm:constr type="t" for="ch" forName="ChildAccent2" refType="h" fact="0.1892"/>
              <dgm:constr type="w" for="ch" forName="ChildAccent2" refType="w" fact="0.25"/>
              <dgm:constr type="h" for="ch" forName="ChildAccent2" refType="h" fact="0.7027"/>
              <dgm:constr type="l" for="ch" forName="Parent2" refType="w" fact="0.5"/>
              <dgm:constr type="t" for="ch" forName="Parent2" refType="h" fact="0.0541"/>
              <dgm:constr type="w" for="ch" forName="Parent2" refType="w" fact="0.25"/>
              <dgm:constr type="h" for="ch" forName="Parent2" refType="h" fact="0.1351"/>
              <dgm:constr type="l" for="ch" forName="ChildAccent3" refType="w" fact="0.25"/>
              <dgm:constr type="t" for="ch" forName="ChildAccent3" refType="h" fact="0.1892"/>
              <dgm:constr type="w" for="ch" forName="ChildAccent3" refType="w" fact="0.25"/>
              <dgm:constr type="h" for="ch" forName="ChildAccent3" refType="h" fact="0.7568"/>
              <dgm:constr type="l" for="ch" forName="Parent3" refType="w" fact="0.25"/>
              <dgm:constr type="t" for="ch" forName="Parent3" refType="h" fact="0.0279"/>
              <dgm:constr type="w" for="ch" forName="Parent3" refType="w" fact="0.25"/>
              <dgm:constr type="h" for="ch" forName="Parent3" refType="h" fact="0.161"/>
              <dgm:constr type="l" for="ch" forName="ChildAccent4" refType="w" fact="0"/>
              <dgm:constr type="t" for="ch" forName="ChildAccent4" refType="h" fact="0.1892"/>
              <dgm:constr type="w" for="ch" forName="ChildAccent4" refType="w" fact="0.25"/>
              <dgm:constr type="h" for="ch" forName="ChildAccent4" refType="h" fact="0.8108"/>
              <dgm:constr type="l" for="ch" forName="Parent4" refType="w" fact="0"/>
              <dgm:constr type="t" for="ch" forName="Parent4" refType="h" fact="0"/>
              <dgm:constr type="w" for="ch" forName="Parent4" refType="w" fact="0.25"/>
              <dgm:constr type="h" for="ch" forName="Parent4" refType="h" fact="0.1892"/>
            </dgm:constrLst>
          </dgm:if>
          <dgm:if name="Name17" axis="ch" ptType="node" func="cnt" op="equ" val="5">
            <dgm:alg type="composite">
              <dgm:param type="ar" val="1.5742"/>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Child5" refType="w" fact="0"/>
              <dgm:constr type="t" for="ch" forName="Child5" refType="h" fact="0.2"/>
              <dgm:constr type="w" for="ch" forName="Child5" refType="w" fact="0.1747"/>
              <dgm:constr type="h" for="ch" forName="Child5" refType="h" fact="0.8"/>
              <dgm:constr type="l" for="ch" forName="Child4" refType="w" fact="0.2001"/>
              <dgm:constr type="t" for="ch" forName="Child4" refType="h" fact="0.2"/>
              <dgm:constr type="w" for="ch" forName="Child4" refType="w" fact="0.1747"/>
              <dgm:constr type="h" for="ch" forName="Child4" refType="h" fact="0.75"/>
              <dgm:constr type="l" for="ch" forName="Child3" refType="w" fact="0.4002"/>
              <dgm:constr type="t" for="ch" forName="Child3" refType="h" fact="0.2"/>
              <dgm:constr type="w" for="ch" forName="Child3" refType="w" fact="0.1747"/>
              <dgm:constr type="h" for="ch" forName="Child3" refType="h" fact="0.7"/>
              <dgm:constr type="l" for="ch" forName="Child2" refType="w" fact="0.6003"/>
              <dgm:constr type="t" for="ch" forName="Child2" refType="h" fact="0.2"/>
              <dgm:constr type="w" for="ch" forName="Child2" refType="w" fact="0.1747"/>
              <dgm:constr type="h" for="ch" forName="Child2" refType="h" fact="0.65"/>
              <dgm:constr type="l" for="ch" forName="Child1" refType="w" fact="0.7999"/>
              <dgm:constr type="t" for="ch" forName="Child1" refType="h" fact="0.2"/>
              <dgm:constr type="w" for="ch" forName="Child1" refType="w" fact="0.1747"/>
              <dgm:constr type="h" for="ch" forName="Child1" refType="h" fact="0.6"/>
              <dgm:constr type="l" for="ch" forName="ChildAccent1" refType="w" fact="0.7999"/>
              <dgm:constr type="t" for="ch" forName="ChildAccent1" refType="h" fact="0.2"/>
              <dgm:constr type="w" for="ch" forName="ChildAccent1" refType="w" fact="0.2001"/>
              <dgm:constr type="h" for="ch" forName="ChildAccent1" refType="h" fact="0.6"/>
              <dgm:constr type="l" for="ch" forName="Parent1" refType="w" fact="0.7999"/>
              <dgm:constr type="t" for="ch" forName="Parent1" refType="h" fact="0.1"/>
              <dgm:constr type="w" for="ch" forName="Parent1" refType="w" fact="0.2001"/>
              <dgm:constr type="h" for="ch" forName="Parent1" refType="h" fact="0.1"/>
              <dgm:constr type="l" for="ch" forName="ChildAccent2" refType="w" fact="0.6003"/>
              <dgm:constr type="t" for="ch" forName="ChildAccent2" refType="h" fact="0.2"/>
              <dgm:constr type="w" for="ch" forName="ChildAccent2" refType="w" fact="0.2001"/>
              <dgm:constr type="h" for="ch" forName="ChildAccent2" refType="h" fact="0.65"/>
              <dgm:constr type="l" for="ch" forName="Parent2" refType="w" fact="0.6003"/>
              <dgm:constr type="t" for="ch" forName="Parent2" refType="h" fact="0.075"/>
              <dgm:constr type="w" for="ch" forName="Parent2" refType="w" fact="0.2001"/>
              <dgm:constr type="h" for="ch" forName="Parent2" refType="h" fact="0.125"/>
              <dgm:constr type="l" for="ch" forName="ChildAccent3" refType="w" fact="0.4002"/>
              <dgm:constr type="t" for="ch" forName="ChildAccent3" refType="h" fact="0.2"/>
              <dgm:constr type="w" for="ch" forName="ChildAccent3" refType="w" fact="0.2001"/>
              <dgm:constr type="h" for="ch" forName="ChildAccent3" refType="h" fact="0.7"/>
              <dgm:constr type="l" for="ch" forName="Parent3" refType="w" fact="0.4002"/>
              <dgm:constr type="t" for="ch" forName="Parent3" refType="h" fact="0.0508"/>
              <dgm:constr type="w" for="ch" forName="Parent3" refType="w" fact="0.2001"/>
              <dgm:constr type="h" for="ch" forName="Parent3" refType="h" fact="0.15"/>
              <dgm:constr type="l" for="ch" forName="ChildAccent4" refType="w" fact="0.2001"/>
              <dgm:constr type="t" for="ch" forName="ChildAccent4" refType="h" fact="0.2"/>
              <dgm:constr type="w" for="ch" forName="ChildAccent4" refType="w" fact="0.2001"/>
              <dgm:constr type="h" for="ch" forName="ChildAccent4" refType="h" fact="0.75"/>
              <dgm:constr type="l" for="ch" forName="Parent4" refType="w" fact="0.2001"/>
              <dgm:constr type="t" for="ch" forName="Parent4" refType="h" fact="0.025"/>
              <dgm:constr type="w" for="ch" forName="Parent4" refType="w" fact="0.2001"/>
              <dgm:constr type="h" for="ch" forName="Parent4" refType="h" fact="0.175"/>
              <dgm:constr type="l" for="ch" forName="ChildAccent5" refType="w" fact="0"/>
              <dgm:constr type="t" for="ch" forName="ChildAccent5" refType="h" fact="0.2"/>
              <dgm:constr type="w" for="ch" forName="ChildAccent5" refType="w" fact="0.2001"/>
              <dgm:constr type="h" for="ch" forName="ChildAccent5" refType="h" fact="0.8"/>
              <dgm:constr type="l" for="ch" forName="Parent5" refType="w" fact="0"/>
              <dgm:constr type="t" for="ch" forName="Parent5" refType="h" fact="0"/>
              <dgm:constr type="w" for="ch" forName="Parent5" refType="w" fact="0.2001"/>
              <dgm:constr type="h" for="ch" forName="Parent5" refType="h" fact="0.2"/>
            </dgm:constrLst>
          </dgm:if>
          <dgm:if name="Name18" axis="ch" ptType="node" func="cnt" op="equ" val="6">
            <dgm:alg type="composite">
              <dgm:param type="ar" val="1.756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Child6" refType="w" fact="0"/>
              <dgm:constr type="t" for="ch" forName="Child6" refType="h" fact="0.2087"/>
              <dgm:constr type="w" for="ch" forName="Child6" refType="w" fact="0.1458"/>
              <dgm:constr type="h" for="ch" forName="Child6" refType="h" fact="0.7913"/>
              <dgm:constr type="l" for="ch" forName="Child5" refType="w" fact="0.167"/>
              <dgm:constr type="t" for="ch" forName="Child5" refType="h" fact="0.2087"/>
              <dgm:constr type="w" for="ch" forName="Child5" refType="w" fact="0.1458"/>
              <dgm:constr type="h" for="ch" forName="Child5" refType="h" fact="0.7448"/>
              <dgm:constr type="l" for="ch" forName="Child4" refType="w" fact="0.3339"/>
              <dgm:constr type="t" for="ch" forName="Child4" refType="h" fact="0.2087"/>
              <dgm:constr type="w" for="ch" forName="Child4" refType="w" fact="0.1458"/>
              <dgm:constr type="h" for="ch" forName="Child4" refType="h" fact="0.6982"/>
              <dgm:constr type="l" for="ch" forName="Child3" refType="w" fact="0.5009"/>
              <dgm:constr type="t" for="ch" forName="Child3" refType="h" fact="0.2087"/>
              <dgm:constr type="w" for="ch" forName="Child3" refType="w" fact="0.1458"/>
              <dgm:constr type="h" for="ch" forName="Child3" refType="h" fact="0.6517"/>
              <dgm:constr type="l" for="ch" forName="Child2" refType="w" fact="0.6674"/>
              <dgm:constr type="t" for="ch" forName="Child2" refType="h" fact="0.2087"/>
              <dgm:constr type="w" for="ch" forName="Child2" refType="w" fact="0.1458"/>
              <dgm:constr type="h" for="ch" forName="Child2" refType="h" fact="0.6051"/>
              <dgm:constr type="l" for="ch" forName="Child1" refType="w" fact="0.833"/>
              <dgm:constr type="t" for="ch" forName="Child1" refType="h" fact="0.2087"/>
              <dgm:constr type="w" for="ch" forName="Child1" refType="w" fact="0.1458"/>
              <dgm:constr type="h" for="ch" forName="Child1" refType="h" fact="0.5586"/>
              <dgm:constr type="l" for="ch" forName="ChildAccent1" refType="w" fact="0.833"/>
              <dgm:constr type="t" for="ch" forName="ChildAccent1" refType="h" fact="0.2087"/>
              <dgm:constr type="w" for="ch" forName="ChildAccent1" refType="w" fact="0.167"/>
              <dgm:constr type="h" for="ch" forName="ChildAccent1" refType="h" fact="0.5586"/>
              <dgm:constr type="l" for="ch" forName="Parent1" refType="w" fact="0.833"/>
              <dgm:constr type="t" for="ch" forName="Parent1" refType="h" fact="0.1156"/>
              <dgm:constr type="w" for="ch" forName="Parent1" refType="w" fact="0.167"/>
              <dgm:constr type="h" for="ch" forName="Parent1" refType="h" fact="0.0931"/>
              <dgm:constr type="l" for="ch" forName="ChildAccent2" refType="w" fact="0.6674"/>
              <dgm:constr type="t" for="ch" forName="ChildAccent2" refType="h" fact="0.2087"/>
              <dgm:constr type="w" for="ch" forName="ChildAccent2" refType="w" fact="0.167"/>
              <dgm:constr type="h" for="ch" forName="ChildAccent2" refType="h" fact="0.6051"/>
              <dgm:constr type="l" for="ch" forName="Parent2" refType="w" fact="0.6674"/>
              <dgm:constr type="t" for="ch" forName="Parent2" refType="h" fact="0.0923"/>
              <dgm:constr type="w" for="ch" forName="Parent2" refType="w" fact="0.165"/>
              <dgm:constr type="h" for="ch" forName="Parent2" refType="h" fact="0.1164"/>
              <dgm:constr type="l" for="ch" forName="ChildAccent3" refType="w" fact="0.5009"/>
              <dgm:constr type="t" for="ch" forName="ChildAccent3" refType="h" fact="0.2087"/>
              <dgm:constr type="w" for="ch" forName="ChildAccent3" refType="w" fact="0.167"/>
              <dgm:constr type="h" for="ch" forName="ChildAccent3" refType="h" fact="0.6517"/>
              <dgm:constr type="l" for="ch" forName="Parent3" refType="w" fact="0.5009"/>
              <dgm:constr type="t" for="ch" forName="Parent3" refType="h" fact="0.0698"/>
              <dgm:constr type="w" for="ch" forName="Parent3" refType="w" fact="0.166"/>
              <dgm:constr type="h" for="ch" forName="Parent3" refType="h" fact="0.1396"/>
              <dgm:constr type="l" for="ch" forName="ChildAccent4" refType="w" fact="0.3339"/>
              <dgm:constr type="t" for="ch" forName="ChildAccent4" refType="h" fact="0.2087"/>
              <dgm:constr type="w" for="ch" forName="ChildAccent4" refType="w" fact="0.167"/>
              <dgm:constr type="h" for="ch" forName="ChildAccent4" refType="h" fact="0.6982"/>
              <dgm:constr type="l" for="ch" forName="Parent4" refType="w" fact="0.3339"/>
              <dgm:constr type="t" for="ch" forName="Parent4" refType="h" fact="0.0458"/>
              <dgm:constr type="w" for="ch" forName="Parent4" refType="w" fact="0.167"/>
              <dgm:constr type="h" for="ch" forName="Parent4" refType="h" fact="0.1629"/>
              <dgm:constr type="l" for="ch" forName="ChildAccent5" refType="w" fact="0.167"/>
              <dgm:constr type="t" for="ch" forName="ChildAccent5" refType="h" fact="0.2087"/>
              <dgm:constr type="w" for="ch" forName="ChildAccent5" refType="w" fact="0.167"/>
              <dgm:constr type="h" for="ch" forName="ChildAccent5" refType="h" fact="0.7448"/>
              <dgm:constr type="l" for="ch" forName="Parent5" refType="w" fact="0.167"/>
              <dgm:constr type="t" for="ch" forName="Parent5" refType="h" fact="0.0225"/>
              <dgm:constr type="w" for="ch" forName="Parent5" refType="w" fact="0.167"/>
              <dgm:constr type="h" for="ch" forName="Parent5" refType="h" fact="0.1862"/>
              <dgm:constr type="l" for="ch" forName="ChildAccent6" refType="w" fact="0"/>
              <dgm:constr type="t" for="ch" forName="ChildAccent6" refType="h" fact="0.2087"/>
              <dgm:constr type="w" for="ch" forName="ChildAccent6" refType="w" fact="0.167"/>
              <dgm:constr type="h" for="ch" forName="ChildAccent6" refType="h" fact="0.7913"/>
              <dgm:constr type="l" for="ch" forName="Parent6" refType="w" fact="0"/>
              <dgm:constr type="t" for="ch" forName="Parent6" refType="h" fact="0"/>
              <dgm:constr type="w" for="ch" forName="Parent6" refType="w" fact="0.167"/>
              <dgm:constr type="h" for="ch" forName="Parent6" refType="h" fact="0.2095"/>
            </dgm:constrLst>
          </dgm:if>
          <dgm:else name="Name19">
            <dgm:alg type="composite">
              <dgm:param type="ar" val="1.91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Child7" refType="w" fact="0"/>
              <dgm:constr type="t" for="ch" forName="Child7" refType="h" fact="0.2168"/>
              <dgm:constr type="w" for="ch" forName="Child7" refType="w" fact="0.125"/>
              <dgm:constr type="h" for="ch" forName="Child7" refType="h" fact="0.7832"/>
              <dgm:constr type="l" for="ch" forName="Child6" refType="w" fact="0.1432"/>
              <dgm:constr type="t" for="ch" forName="Child6" refType="h" fact="0.2168"/>
              <dgm:constr type="w" for="ch" forName="Child6" refType="w" fact="0.125"/>
              <dgm:constr type="h" for="ch" forName="Child6" refType="h" fact="0.7397"/>
              <dgm:constr type="l" for="ch" forName="Child5" refType="w" fact="0.2865"/>
              <dgm:constr type="t" for="ch" forName="Child5" refType="h" fact="0.2168"/>
              <dgm:constr type="w" for="ch" forName="Child5" refType="w" fact="0.125"/>
              <dgm:constr type="h" for="ch" forName="Child5" refType="h" fact="0.6962"/>
              <dgm:constr type="l" for="ch" forName="Child4" refType="w" fact="0.4297"/>
              <dgm:constr type="t" for="ch" forName="Child4" refType="h" fact="0.2168"/>
              <dgm:constr type="w" for="ch" forName="Child4" refType="w" fact="0.125"/>
              <dgm:constr type="h" for="ch" forName="Child4" refType="h" fact="0.6526"/>
              <dgm:constr type="l" for="ch" forName="Child3" refType="w" fact="0.5726"/>
              <dgm:constr type="t" for="ch" forName="Child3" refType="h" fact="0.2168"/>
              <dgm:constr type="w" for="ch" forName="Child3" refType="w" fact="0.125"/>
              <dgm:constr type="h" for="ch" forName="Child3" refType="h" fact="0.6091"/>
              <dgm:constr type="l" for="ch" forName="Child2" refType="w" fact="0.7147"/>
              <dgm:constr type="t" for="ch" forName="Child2" refType="h" fact="0.2168"/>
              <dgm:constr type="w" for="ch" forName="Child2" refType="w" fact="0.125"/>
              <dgm:constr type="h" for="ch" forName="Child2" refType="h" fact="0.5656"/>
              <dgm:constr type="l" for="ch" forName="Child1" refType="w" fact="0.8568"/>
              <dgm:constr type="t" for="ch" forName="Child1" refType="h" fact="0.2168"/>
              <dgm:constr type="w" for="ch" forName="Child1" refType="w" fact="0.125"/>
              <dgm:constr type="h" for="ch" forName="Child1" refType="h" fact="0.5221"/>
              <dgm:constr type="l" for="ch" forName="ChildAccent1" refType="w" fact="0.8568"/>
              <dgm:constr type="t" for="ch" forName="ChildAccent1" refType="h" fact="0.2168"/>
              <dgm:constr type="w" for="ch" forName="ChildAccent1" refType="w" fact="0.1432"/>
              <dgm:constr type="h" for="ch" forName="ChildAccent1" refType="h" fact="0.5221"/>
              <dgm:constr type="l" for="ch" forName="Parent1" refType="w" fact="0.8568"/>
              <dgm:constr type="t" for="ch" forName="Parent1" refType="h" fact="0.1298"/>
              <dgm:constr type="w" for="ch" forName="Parent1" refType="w" fact="0.1432"/>
              <dgm:constr type="h" for="ch" forName="Parent1" refType="h" fact="0.087"/>
              <dgm:constr type="l" for="ch" forName="ChildAccent2" refType="w" fact="0.7147"/>
              <dgm:constr type="t" for="ch" forName="ChildAccent2" refType="h" fact="0.2168"/>
              <dgm:constr type="w" for="ch" forName="ChildAccent2" refType="w" fact="0.1432"/>
              <dgm:constr type="h" for="ch" forName="ChildAccent2" refType="h" fact="0.5656"/>
              <dgm:constr type="l" for="ch" forName="Parent2" refType="w" fact="0.7147"/>
              <dgm:constr type="t" for="ch" forName="Parent2" refType="h" fact="0.108"/>
              <dgm:constr type="w" for="ch" forName="Parent2" refType="w" fact="0.1425"/>
              <dgm:constr type="h" for="ch" forName="Parent2" refType="h" fact="0.1088"/>
              <dgm:constr type="l" for="ch" forName="ChildAccent3" refType="w" fact="0.5726"/>
              <dgm:constr type="t" for="ch" forName="ChildAccent3" refType="h" fact="0.2168"/>
              <dgm:constr type="w" for="ch" forName="ChildAccent3" refType="w" fact="0.1432"/>
              <dgm:constr type="h" for="ch" forName="ChildAccent3" refType="h" fact="0.6091"/>
              <dgm:constr type="l" for="ch" forName="Parent3" refType="w" fact="0.5726"/>
              <dgm:constr type="t" for="ch" forName="Parent3" refType="h" fact="0.087"/>
              <dgm:constr type="w" for="ch" forName="Parent3" refType="w" fact="0.142"/>
              <dgm:constr type="h" for="ch" forName="Parent3" refType="h" fact="0.1305"/>
              <dgm:constr type="l" for="ch" forName="ChildAccent4" refType="w" fact="0.4297"/>
              <dgm:constr type="t" for="ch" forName="ChildAccent4" refType="h" fact="0.2168"/>
              <dgm:constr type="w" for="ch" forName="ChildAccent4" refType="w" fact="0.1432"/>
              <dgm:constr type="h" for="ch" forName="ChildAccent4" refType="h" fact="0.6526"/>
              <dgm:constr type="l" for="ch" forName="Parent4" refType="w" fact="0.4297"/>
              <dgm:constr type="t" for="ch" forName="Parent4" refType="h" fact="0.0645"/>
              <dgm:constr type="w" for="ch" forName="Parent4" refType="w" fact="0.1432"/>
              <dgm:constr type="h" for="ch" forName="Parent4" refType="h" fact="0.1523"/>
              <dgm:constr type="l" for="ch" forName="ChildAccent5" refType="w" fact="0.2865"/>
              <dgm:constr type="t" for="ch" forName="ChildAccent5" refType="h" fact="0.2168"/>
              <dgm:constr type="w" for="ch" forName="ChildAccent5" refType="w" fact="0.1432"/>
              <dgm:constr type="h" for="ch" forName="ChildAccent5" refType="h" fact="0.6962"/>
              <dgm:constr type="l" for="ch" forName="Parent5" refType="w" fact="0.2865"/>
              <dgm:constr type="t" for="ch" forName="Parent5" refType="h" fact="0.0428"/>
              <dgm:constr type="w" for="ch" forName="Parent5" refType="w" fact="0.1432"/>
              <dgm:constr type="h" for="ch" forName="Parent5" refType="h" fact="0.174"/>
              <dgm:constr type="l" for="ch" forName="ChildAccent6" refType="w" fact="0.1432"/>
              <dgm:constr type="t" for="ch" forName="ChildAccent6" refType="h" fact="0.2168"/>
              <dgm:constr type="w" for="ch" forName="ChildAccent6" refType="w" fact="0.1432"/>
              <dgm:constr type="h" for="ch" forName="ChildAccent6" refType="h" fact="0.7397"/>
              <dgm:constr type="l" for="ch" forName="Parent6" refType="w" fact="0.1432"/>
              <dgm:constr type="t" for="ch" forName="Parent6" refType="h" fact="0.0217"/>
              <dgm:constr type="w" for="ch" forName="Parent6" refType="w" fact="0.1432"/>
              <dgm:constr type="h" for="ch" forName="Parent6" refType="h" fact="0.1958"/>
              <dgm:constr type="l" for="ch" forName="ChildAccent7" refType="w" fact="0"/>
              <dgm:constr type="t" for="ch" forName="ChildAccent7" refType="h" fact="0.2168"/>
              <dgm:constr type="w" for="ch" forName="ChildAccent7" refType="w" fact="0.1432"/>
              <dgm:constr type="h" for="ch" forName="ChildAccent7" refType="h" fact="0.7832"/>
              <dgm:constr type="l" for="ch" forName="Parent7" refType="w" fact="0"/>
              <dgm:constr type="t" for="ch" forName="Parent7" refType="h" fact="0"/>
              <dgm:constr type="w" for="ch" forName="Parent7" refType="w" fact="0.1432"/>
              <dgm:constr type="h" for="ch" forName="Parent7" refType="h" fact="0.2175"/>
            </dgm:constrLst>
          </dgm:else>
        </dgm:choose>
      </dgm:else>
    </dgm:choose>
    <dgm:forEach name="wrapper" axis="self" ptType="parTrans">
      <dgm:forEach name="accentRepeat" axis="self">
        <dgm:layoutNode name="ChildAccent" styleLbl="alignImgPlace1">
          <dgm:alg type="sp"/>
          <dgm:choose name="Name20">
            <dgm:if name="Name21" axis="followSib" ptType="node" func="cnt" op="equ" val="0">
              <dgm:shape xmlns:r="http://schemas.openxmlformats.org/officeDocument/2006/relationships" type="wedgeRectCallout" r:blip="">
                <dgm:adjLst>
                  <dgm:adj idx="1" val="0"/>
                  <dgm:adj idx="2" val="0"/>
                </dgm:adjLst>
              </dgm:shape>
            </dgm:if>
            <dgm:else name="Name22">
              <dgm:choose name="Name23">
                <dgm:if name="Name24" axis="precedSib" ptType="node" func="cnt" op="equ" val="6">
                  <dgm:shape xmlns:r="http://schemas.openxmlformats.org/officeDocument/2006/relationships" type="wedgeRectCallout" r:blip="">
                    <dgm:adjLst>
                      <dgm:adj idx="1" val="0"/>
                      <dgm:adj idx="2" val="0"/>
                    </dgm:adjLst>
                  </dgm:shape>
                </dgm:if>
                <dgm:else name="Name25">
                  <dgm:choose name="Name26">
                    <dgm:if name="Name27" func="var" arg="dir" op="equ" val="norm">
                      <dgm:shape xmlns:r="http://schemas.openxmlformats.org/officeDocument/2006/relationships" type="wedgeRectCallout" r:blip="">
                        <dgm:adjLst>
                          <dgm:adj idx="1" val="0.625"/>
                          <dgm:adj idx="2" val="0.2083"/>
                        </dgm:adjLst>
                      </dgm:shape>
                    </dgm:if>
                    <dgm:else name="Name28">
                      <dgm:shape xmlns:r="http://schemas.openxmlformats.org/officeDocument/2006/relationships" type="wedgeRectCallout" r:blip="">
                        <dgm:adjLst>
                          <dgm:adj idx="1" val="-0.625"/>
                          <dgm:adj idx="2" val="0.2083"/>
                        </dgm:adjLst>
                      </dgm:shape>
                    </dgm:else>
                  </dgm:choose>
                </dgm:else>
              </dgm:choose>
            </dgm:else>
          </dgm:choose>
          <dgm:presOf axis="des" ptType="node"/>
        </dgm:layoutNode>
      </dgm:forEach>
    </dgm:forEach>
    <dgm:forEach name="Name29" axis="ch" ptType="node" st="7" cnt="1">
      <dgm:layoutNode name="ChildAccent7">
        <dgm:alg type="sp"/>
        <dgm:shape xmlns:r="http://schemas.openxmlformats.org/officeDocument/2006/relationships" r:blip="">
          <dgm:adjLst/>
        </dgm:shape>
        <dgm:presOf/>
        <dgm:constrLst/>
        <dgm:forEach name="Name30" ref="accentRepeat"/>
      </dgm:layoutNode>
      <dgm:layoutNode name="Child7" styleLbl="revTx">
        <dgm:varLst>
          <dgm:chMax val="0"/>
          <dgm:chPref val="0"/>
          <dgm:bulletEnabled val="1"/>
        </dgm:varLst>
        <dgm:choose name="Name31">
          <dgm:if name="Name32" func="var" arg="dir" op="equ" val="norm">
            <dgm:alg type="tx">
              <dgm:param type="parTxLTRAlign" val="r"/>
              <dgm:param type="shpTxLTRAlignCh" val="r"/>
              <dgm:param type="txAnchorVert" val="t"/>
            </dgm:alg>
          </dgm:if>
          <dgm:else name="Name3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7"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4" axis="ch" ptType="node" st="6" cnt="1">
      <dgm:layoutNode name="ChildAccent6">
        <dgm:alg type="sp"/>
        <dgm:shape xmlns:r="http://schemas.openxmlformats.org/officeDocument/2006/relationships" r:blip="">
          <dgm:adjLst/>
        </dgm:shape>
        <dgm:presOf/>
        <dgm:constrLst/>
        <dgm:forEach name="Name35" ref="accentRepeat"/>
      </dgm:layoutNode>
      <dgm:layoutNode name="Child6" styleLbl="revTx">
        <dgm:varLst>
          <dgm:chMax val="0"/>
          <dgm:chPref val="0"/>
          <dgm:bulletEnabled val="1"/>
        </dgm:varLst>
        <dgm:choose name="Name36">
          <dgm:if name="Name37" func="var" arg="dir" op="equ" val="norm">
            <dgm:alg type="tx">
              <dgm:param type="parTxLTRAlign" val="r"/>
              <dgm:param type="shpTxLTRAlignCh" val="r"/>
              <dgm:param type="txAnchorVert" val="t"/>
            </dgm:alg>
          </dgm:if>
          <dgm:else name="Name3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6"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39" axis="ch" ptType="node" st="5" cnt="1">
      <dgm:layoutNode name="ChildAccent5">
        <dgm:alg type="sp"/>
        <dgm:shape xmlns:r="http://schemas.openxmlformats.org/officeDocument/2006/relationships" r:blip="">
          <dgm:adjLst/>
        </dgm:shape>
        <dgm:presOf/>
        <dgm:constrLst/>
        <dgm:forEach name="Name40" ref="accentRepeat"/>
      </dgm:layoutNode>
      <dgm:layoutNode name="Child5" styleLbl="revTx">
        <dgm:varLst>
          <dgm:chMax val="0"/>
          <dgm:chPref val="0"/>
          <dgm:bulletEnabled val="1"/>
        </dgm:varLst>
        <dgm:choose name="Name41">
          <dgm:if name="Name42" func="var" arg="dir" op="equ" val="norm">
            <dgm:alg type="tx">
              <dgm:param type="parTxLTRAlign" val="r"/>
              <dgm:param type="shpTxLTRAlignCh" val="r"/>
              <dgm:param type="txAnchorVert" val="t"/>
            </dgm:alg>
          </dgm:if>
          <dgm:else name="Name4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5"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4" axis="ch" ptType="node" st="4" cnt="1">
      <dgm:layoutNode name="ChildAccent4">
        <dgm:alg type="sp"/>
        <dgm:shape xmlns:r="http://schemas.openxmlformats.org/officeDocument/2006/relationships" r:blip="">
          <dgm:adjLst/>
        </dgm:shape>
        <dgm:presOf/>
        <dgm:constrLst/>
        <dgm:forEach name="Name45" ref="accentRepeat"/>
      </dgm:layoutNode>
      <dgm:layoutNode name="Child4" styleLbl="revTx">
        <dgm:varLst>
          <dgm:chMax val="0"/>
          <dgm:chPref val="0"/>
          <dgm:bulletEnabled val="1"/>
        </dgm:varLst>
        <dgm:choose name="Name46">
          <dgm:if name="Name47" func="var" arg="dir" op="equ" val="norm">
            <dgm:alg type="tx">
              <dgm:param type="parTxLTRAlign" val="r"/>
              <dgm:param type="shpTxLTRAlignCh" val="r"/>
              <dgm:param type="txAnchorVert" val="t"/>
            </dgm:alg>
          </dgm:if>
          <dgm:else name="Name4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4"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49" axis="ch" ptType="node" st="3" cnt="1">
      <dgm:layoutNode name="ChildAccent3">
        <dgm:alg type="sp"/>
        <dgm:shape xmlns:r="http://schemas.openxmlformats.org/officeDocument/2006/relationships" r:blip="">
          <dgm:adjLst/>
        </dgm:shape>
        <dgm:presOf/>
        <dgm:constrLst/>
        <dgm:forEach name="Name50" ref="accentRepeat"/>
      </dgm:layoutNode>
      <dgm:layoutNode name="Child3" styleLbl="revTx">
        <dgm:varLst>
          <dgm:chMax val="0"/>
          <dgm:chPref val="0"/>
          <dgm:bulletEnabled val="1"/>
        </dgm:varLst>
        <dgm:choose name="Name51">
          <dgm:if name="Name52" func="var" arg="dir" op="equ" val="norm">
            <dgm:alg type="tx">
              <dgm:param type="parTxLTRAlign" val="r"/>
              <dgm:param type="shpTxLTRAlignCh" val="r"/>
              <dgm:param type="txAnchorVert" val="t"/>
            </dgm:alg>
          </dgm:if>
          <dgm:else name="Name5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3"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4" axis="ch" ptType="node" st="2" cnt="1">
      <dgm:layoutNode name="ChildAccent2">
        <dgm:alg type="sp"/>
        <dgm:shape xmlns:r="http://schemas.openxmlformats.org/officeDocument/2006/relationships" r:blip="">
          <dgm:adjLst/>
        </dgm:shape>
        <dgm:presOf/>
        <dgm:constrLst/>
        <dgm:forEach name="Name55" ref="accentRepeat"/>
      </dgm:layoutNode>
      <dgm:layoutNode name="Child2" styleLbl="revTx">
        <dgm:varLst>
          <dgm:chMax val="0"/>
          <dgm:chPref val="0"/>
          <dgm:bulletEnabled val="1"/>
        </dgm:varLst>
        <dgm:choose name="Name56">
          <dgm:if name="Name57" func="var" arg="dir" op="equ" val="norm">
            <dgm:alg type="tx">
              <dgm:param type="parTxLTRAlign" val="r"/>
              <dgm:param type="shpTxLTRAlignCh" val="r"/>
              <dgm:param type="txAnchorVert" val="t"/>
            </dgm:alg>
          </dgm:if>
          <dgm:else name="Name58">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2"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forEach name="Name59" axis="ch" ptType="node" cnt="1">
      <dgm:layoutNode name="ChildAccent1">
        <dgm:alg type="sp"/>
        <dgm:shape xmlns:r="http://schemas.openxmlformats.org/officeDocument/2006/relationships" r:blip="">
          <dgm:adjLst/>
        </dgm:shape>
        <dgm:presOf/>
        <dgm:constrLst/>
        <dgm:forEach name="Name60" ref="accentRepeat"/>
      </dgm:layoutNode>
      <dgm:layoutNode name="Child1" styleLbl="revTx">
        <dgm:varLst>
          <dgm:chMax val="0"/>
          <dgm:chPref val="0"/>
          <dgm:bulletEnabled val="1"/>
        </dgm:varLst>
        <dgm:choose name="Name61">
          <dgm:if name="Name62" func="var" arg="dir" op="equ" val="norm">
            <dgm:alg type="tx">
              <dgm:param type="parTxLTRAlign" val="r"/>
              <dgm:param type="shpTxLTRAlignCh" val="r"/>
              <dgm:param type="txAnchorVert" val="t"/>
            </dgm:alg>
          </dgm:if>
          <dgm:else name="Name63">
            <dgm:alg type="tx">
              <dgm:param type="parTxLTRAlign" val="l"/>
              <dgm:param type="shpTxLTRAlignCh" val="l"/>
              <dgm:param type="txAnchorVert" val="t"/>
            </dgm:alg>
          </dgm:else>
        </dgm:choose>
        <dgm:shape xmlns:r="http://schemas.openxmlformats.org/officeDocument/2006/relationships" type="rect" r:blip="" hideGeom="1">
          <dgm:adjLst/>
        </dgm:shape>
        <dgm:presOf axis="des" ptType="node"/>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layoutNode name="Parent1" styleLbl="node1">
        <dgm:varLst>
          <dgm:chMax val="2"/>
          <dgm:chPref val="1"/>
          <dgm:bulletEnabled val="1"/>
        </dgm:varLst>
        <dgm:alg type="tx">
          <dgm:param type="shpTxLTRAlignCh" val="ctr"/>
          <dgm:param type="txAnchorVertCh" val="mid"/>
        </dgm:alg>
        <dgm:shape xmlns:r="http://schemas.openxmlformats.org/officeDocument/2006/relationships" type="rect" r:blip="">
          <dgm:adjLst/>
        </dgm:shape>
        <dgm:presOf axis="self"/>
        <dgm:constrLst>
          <dgm:constr type="lMarg" refType="primFontSz" fact="0.25"/>
          <dgm:constr type="rMarg" refType="primFontSz" fact="0.25"/>
          <dgm:constr type="tMarg" refType="primFontSz" fact="0.25"/>
          <dgm:constr type="bMarg" refType="primFontSz" fact="0.2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541" tIns="45770" rIns="91541" bIns="45770" rtlCol="0"/>
          <a:lstStyle>
            <a:lvl1pPr algn="l" fontAlgn="auto">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sz="quarter" idx="1"/>
          </p:nvPr>
        </p:nvSpPr>
        <p:spPr>
          <a:xfrm>
            <a:off x="3975100" y="0"/>
            <a:ext cx="3043238" cy="465138"/>
          </a:xfrm>
          <a:prstGeom prst="rect">
            <a:avLst/>
          </a:prstGeom>
        </p:spPr>
        <p:txBody>
          <a:bodyPr vert="horz" lIns="91541" tIns="45770" rIns="91541" bIns="45770" rtlCol="0"/>
          <a:lstStyle>
            <a:lvl1pPr algn="r" fontAlgn="auto">
              <a:spcBef>
                <a:spcPts val="0"/>
              </a:spcBef>
              <a:spcAft>
                <a:spcPts val="0"/>
              </a:spcAft>
              <a:defRPr sz="1200" smtClean="0">
                <a:latin typeface="+mn-lt"/>
              </a:defRPr>
            </a:lvl1pPr>
          </a:lstStyle>
          <a:p>
            <a:pPr>
              <a:defRPr/>
            </a:pPr>
            <a:fld id="{DD98309C-944A-45BE-AC4E-F7D155382AB7}" type="datetimeFigureOut">
              <a:rPr lang="en-US"/>
              <a:pPr>
                <a:defRPr/>
              </a:pPr>
              <a:t>1/27/2012</a:t>
            </a:fld>
            <a:endParaRPr lang="en-US" dirty="0"/>
          </a:p>
        </p:txBody>
      </p:sp>
      <p:sp>
        <p:nvSpPr>
          <p:cNvPr id="4" name="Footer Placeholder 3"/>
          <p:cNvSpPr>
            <a:spLocks noGrp="1"/>
          </p:cNvSpPr>
          <p:nvPr>
            <p:ph type="ftr" sz="quarter" idx="2"/>
          </p:nvPr>
        </p:nvSpPr>
        <p:spPr>
          <a:xfrm>
            <a:off x="0" y="8839200"/>
            <a:ext cx="3043238" cy="465138"/>
          </a:xfrm>
          <a:prstGeom prst="rect">
            <a:avLst/>
          </a:prstGeom>
        </p:spPr>
        <p:txBody>
          <a:bodyPr vert="horz" lIns="91541" tIns="45770" rIns="91541" bIns="45770" rtlCol="0" anchor="b"/>
          <a:lstStyle>
            <a:lvl1pPr algn="l" fontAlgn="auto">
              <a:spcBef>
                <a:spcPts val="0"/>
              </a:spcBef>
              <a:spcAft>
                <a:spcPts val="0"/>
              </a:spcAft>
              <a:defRPr sz="1200" dirty="0">
                <a:latin typeface="+mn-lt"/>
              </a:defRPr>
            </a:lvl1pPr>
          </a:lstStyle>
          <a:p>
            <a:pPr>
              <a:defRPr/>
            </a:pPr>
            <a:endParaRPr lang="en-US"/>
          </a:p>
        </p:txBody>
      </p:sp>
      <p:sp>
        <p:nvSpPr>
          <p:cNvPr id="5" name="Slide Number Placeholder 4"/>
          <p:cNvSpPr>
            <a:spLocks noGrp="1"/>
          </p:cNvSpPr>
          <p:nvPr>
            <p:ph type="sldNum" sz="quarter" idx="3"/>
          </p:nvPr>
        </p:nvSpPr>
        <p:spPr>
          <a:xfrm>
            <a:off x="3975100" y="8839200"/>
            <a:ext cx="3043238" cy="465138"/>
          </a:xfrm>
          <a:prstGeom prst="rect">
            <a:avLst/>
          </a:prstGeom>
        </p:spPr>
        <p:txBody>
          <a:bodyPr vert="horz" lIns="91541" tIns="45770" rIns="91541" bIns="45770" rtlCol="0" anchor="b"/>
          <a:lstStyle>
            <a:lvl1pPr algn="r" fontAlgn="auto">
              <a:spcBef>
                <a:spcPts val="0"/>
              </a:spcBef>
              <a:spcAft>
                <a:spcPts val="0"/>
              </a:spcAft>
              <a:defRPr sz="1200" smtClean="0">
                <a:latin typeface="+mn-lt"/>
              </a:defRPr>
            </a:lvl1pPr>
          </a:lstStyle>
          <a:p>
            <a:pPr>
              <a:defRPr/>
            </a:pPr>
            <a:fld id="{1B0CB397-7703-45F5-AD81-99A6D9ADD879}"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650" cy="465138"/>
          </a:xfrm>
          <a:prstGeom prst="rect">
            <a:avLst/>
          </a:prstGeom>
        </p:spPr>
        <p:txBody>
          <a:bodyPr vert="horz" lIns="93279" tIns="46640" rIns="93279" bIns="46640" rtlCol="0"/>
          <a:lstStyle>
            <a:lvl1pPr algn="l" fontAlgn="auto">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idx="1"/>
          </p:nvPr>
        </p:nvSpPr>
        <p:spPr>
          <a:xfrm>
            <a:off x="3976688" y="0"/>
            <a:ext cx="3041650" cy="465138"/>
          </a:xfrm>
          <a:prstGeom prst="rect">
            <a:avLst/>
          </a:prstGeom>
        </p:spPr>
        <p:txBody>
          <a:bodyPr vert="horz" lIns="93279" tIns="46640" rIns="93279" bIns="46640" rtlCol="0"/>
          <a:lstStyle>
            <a:lvl1pPr algn="r" fontAlgn="auto">
              <a:spcBef>
                <a:spcPts val="0"/>
              </a:spcBef>
              <a:spcAft>
                <a:spcPts val="0"/>
              </a:spcAft>
              <a:defRPr sz="1200" smtClean="0">
                <a:latin typeface="+mn-lt"/>
              </a:defRPr>
            </a:lvl1pPr>
          </a:lstStyle>
          <a:p>
            <a:pPr>
              <a:defRPr/>
            </a:pPr>
            <a:fld id="{E6FCB570-ABE3-43C4-A31D-0AB633AC0373}" type="datetimeFigureOut">
              <a:rPr lang="en-US"/>
              <a:pPr>
                <a:defRPr/>
              </a:pPr>
              <a:t>1/27/2012</a:t>
            </a:fld>
            <a:endParaRPr lang="en-US" dirty="0"/>
          </a:p>
        </p:txBody>
      </p:sp>
      <p:sp>
        <p:nvSpPr>
          <p:cNvPr id="4" name="Slide Image Placeholder 3"/>
          <p:cNvSpPr>
            <a:spLocks noGrp="1" noRot="1" noChangeAspect="1"/>
          </p:cNvSpPr>
          <p:nvPr>
            <p:ph type="sldImg" idx="2"/>
          </p:nvPr>
        </p:nvSpPr>
        <p:spPr>
          <a:xfrm>
            <a:off x="1182688" y="696913"/>
            <a:ext cx="4654550" cy="3490912"/>
          </a:xfrm>
          <a:prstGeom prst="rect">
            <a:avLst/>
          </a:prstGeom>
          <a:noFill/>
          <a:ln w="12700">
            <a:solidFill>
              <a:prstClr val="black"/>
            </a:solidFill>
          </a:ln>
        </p:spPr>
        <p:txBody>
          <a:bodyPr vert="horz" lIns="93279" tIns="46640" rIns="93279" bIns="46640" rtlCol="0" anchor="ctr"/>
          <a:lstStyle/>
          <a:p>
            <a:pPr lvl="0"/>
            <a:endParaRPr lang="en-US" noProof="0" dirty="0"/>
          </a:p>
        </p:txBody>
      </p:sp>
      <p:sp>
        <p:nvSpPr>
          <p:cNvPr id="5" name="Notes Placeholder 4"/>
          <p:cNvSpPr>
            <a:spLocks noGrp="1"/>
          </p:cNvSpPr>
          <p:nvPr>
            <p:ph type="body" sz="quarter" idx="3"/>
          </p:nvPr>
        </p:nvSpPr>
        <p:spPr>
          <a:xfrm>
            <a:off x="701675" y="4419600"/>
            <a:ext cx="5616575" cy="4187825"/>
          </a:xfrm>
          <a:prstGeom prst="rect">
            <a:avLst/>
          </a:prstGeom>
        </p:spPr>
        <p:txBody>
          <a:bodyPr vert="horz" lIns="93279" tIns="46640" rIns="93279" bIns="4664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39200"/>
            <a:ext cx="3041650" cy="465138"/>
          </a:xfrm>
          <a:prstGeom prst="rect">
            <a:avLst/>
          </a:prstGeom>
        </p:spPr>
        <p:txBody>
          <a:bodyPr vert="horz" lIns="93279" tIns="46640" rIns="93279" bIns="46640" rtlCol="0" anchor="b"/>
          <a:lstStyle>
            <a:lvl1pPr algn="l" fontAlgn="auto">
              <a:spcBef>
                <a:spcPts val="0"/>
              </a:spcBef>
              <a:spcAft>
                <a:spcPts val="0"/>
              </a:spcAft>
              <a:defRPr sz="1200" dirty="0">
                <a:latin typeface="+mn-lt"/>
              </a:defRPr>
            </a:lvl1pPr>
          </a:lstStyle>
          <a:p>
            <a:pPr>
              <a:defRPr/>
            </a:pPr>
            <a:endParaRPr lang="en-US"/>
          </a:p>
        </p:txBody>
      </p:sp>
      <p:sp>
        <p:nvSpPr>
          <p:cNvPr id="7" name="Slide Number Placeholder 6"/>
          <p:cNvSpPr>
            <a:spLocks noGrp="1"/>
          </p:cNvSpPr>
          <p:nvPr>
            <p:ph type="sldNum" sz="quarter" idx="5"/>
          </p:nvPr>
        </p:nvSpPr>
        <p:spPr>
          <a:xfrm>
            <a:off x="3976688" y="8839200"/>
            <a:ext cx="3041650" cy="465138"/>
          </a:xfrm>
          <a:prstGeom prst="rect">
            <a:avLst/>
          </a:prstGeom>
        </p:spPr>
        <p:txBody>
          <a:bodyPr vert="horz" lIns="93279" tIns="46640" rIns="93279" bIns="46640" rtlCol="0" anchor="b"/>
          <a:lstStyle>
            <a:lvl1pPr algn="r" fontAlgn="auto">
              <a:spcBef>
                <a:spcPts val="0"/>
              </a:spcBef>
              <a:spcAft>
                <a:spcPts val="0"/>
              </a:spcAft>
              <a:defRPr sz="1200" smtClean="0">
                <a:latin typeface="+mn-lt"/>
              </a:defRPr>
            </a:lvl1pPr>
          </a:lstStyle>
          <a:p>
            <a:pPr>
              <a:defRPr/>
            </a:pPr>
            <a:fld id="{98B58053-63EF-4EB4-BF2E-9436E1D64712}" type="slidenum">
              <a:rPr lang="en-US"/>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6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7085FE5-F02D-4816-8111-8D0105E41CD8}" type="slidenum">
              <a:rPr lang="en-US">
                <a:solidFill>
                  <a:srgbClr val="000000"/>
                </a:solidFill>
              </a:rPr>
              <a:pPr fontAlgn="base">
                <a:spcBef>
                  <a:spcPct val="0"/>
                </a:spcBef>
                <a:spcAft>
                  <a:spcPct val="0"/>
                </a:spcAft>
              </a:pPr>
              <a:t>12</a:t>
            </a:fld>
            <a:endParaRPr lang="en-US">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583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3AA9C5B-6C72-47DB-89FE-CF8CC48EB6BF}" type="slidenum">
              <a:rPr lang="en-US">
                <a:solidFill>
                  <a:srgbClr val="000000"/>
                </a:solidFill>
              </a:rPr>
              <a:pPr fontAlgn="base">
                <a:spcBef>
                  <a:spcPct val="0"/>
                </a:spcBef>
                <a:spcAft>
                  <a:spcPct val="0"/>
                </a:spcAft>
              </a:pPr>
              <a:t>13</a:t>
            </a:fld>
            <a:endParaRPr lang="en-US">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604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78A78E7-29EB-407D-BD92-72AB7AB12F3E}" type="slidenum">
              <a:rPr lang="en-US">
                <a:solidFill>
                  <a:srgbClr val="000000"/>
                </a:solidFill>
              </a:rPr>
              <a:pPr fontAlgn="base">
                <a:spcBef>
                  <a:spcPct val="0"/>
                </a:spcBef>
                <a:spcAft>
                  <a:spcPct val="0"/>
                </a:spcAft>
              </a:pPr>
              <a:t>14</a:t>
            </a:fld>
            <a:endParaRPr lang="en-US">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wmf"/><Relationship Id="rId2" Type="http://schemas.openxmlformats.org/officeDocument/2006/relationships/image" Target="../media/image3.jpeg"/><Relationship Id="rId1" Type="http://schemas.openxmlformats.org/officeDocument/2006/relationships/slideMaster" Target="../slideMasters/slideMaster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86682217-5E66-4D0C-8541-CD12D780A341}" type="datetime1">
              <a:rPr lang="en-US"/>
              <a:pPr>
                <a:defRPr/>
              </a:pPr>
              <a:t>1/27/2012</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Office of the National Coordinator for Health Information Technology</a:t>
            </a:r>
          </a:p>
        </p:txBody>
      </p:sp>
      <p:sp>
        <p:nvSpPr>
          <p:cNvPr id="6" name="Slide Number Placeholder 5"/>
          <p:cNvSpPr>
            <a:spLocks noGrp="1"/>
          </p:cNvSpPr>
          <p:nvPr>
            <p:ph type="sldNum" sz="quarter" idx="12"/>
          </p:nvPr>
        </p:nvSpPr>
        <p:spPr/>
        <p:txBody>
          <a:bodyPr/>
          <a:lstStyle>
            <a:lvl1pPr>
              <a:defRPr/>
            </a:lvl1pPr>
          </a:lstStyle>
          <a:p>
            <a:pPr>
              <a:defRPr/>
            </a:pPr>
            <a:fld id="{B8C09508-F4B9-471E-AF57-E772405F6298}"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5A30018-2C42-4293-B03C-3F17A5D908A0}" type="datetime1">
              <a:rPr lang="en-US"/>
              <a:pPr>
                <a:defRPr/>
              </a:pPr>
              <a:t>1/27/2012</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Office of the National Coordinator for Health Information Technology</a:t>
            </a:r>
          </a:p>
        </p:txBody>
      </p:sp>
      <p:sp>
        <p:nvSpPr>
          <p:cNvPr id="6" name="Slide Number Placeholder 5"/>
          <p:cNvSpPr>
            <a:spLocks noGrp="1"/>
          </p:cNvSpPr>
          <p:nvPr>
            <p:ph type="sldNum" sz="quarter" idx="12"/>
          </p:nvPr>
        </p:nvSpPr>
        <p:spPr/>
        <p:txBody>
          <a:bodyPr/>
          <a:lstStyle>
            <a:lvl1pPr>
              <a:defRPr/>
            </a:lvl1pPr>
          </a:lstStyle>
          <a:p>
            <a:pPr>
              <a:defRPr/>
            </a:pPr>
            <a:fld id="{948E50A1-00D6-47AB-8A35-3B814BBFA2AD}"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F930B2F-324C-4FC0-AE78-E75DFFECAB73}" type="datetime1">
              <a:rPr lang="en-US"/>
              <a:pPr>
                <a:defRPr/>
              </a:pPr>
              <a:t>1/27/2012</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Office of the National Coordinator for Health Information Technology</a:t>
            </a:r>
          </a:p>
        </p:txBody>
      </p:sp>
      <p:sp>
        <p:nvSpPr>
          <p:cNvPr id="6" name="Slide Number Placeholder 5"/>
          <p:cNvSpPr>
            <a:spLocks noGrp="1"/>
          </p:cNvSpPr>
          <p:nvPr>
            <p:ph type="sldNum" sz="quarter" idx="12"/>
          </p:nvPr>
        </p:nvSpPr>
        <p:spPr/>
        <p:txBody>
          <a:bodyPr/>
          <a:lstStyle>
            <a:lvl1pPr>
              <a:defRPr/>
            </a:lvl1pPr>
          </a:lstStyle>
          <a:p>
            <a:pPr>
              <a:defRPr/>
            </a:pPr>
            <a:fld id="{897A0C09-9E60-4837-8B9E-C7E47D1FDE45}"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82724768"/>
          <p:cNvPicPr>
            <a:picLocks noChangeAspect="1" noChangeArrowheads="1"/>
          </p:cNvPicPr>
          <p:nvPr/>
        </p:nvPicPr>
        <p:blipFill>
          <a:blip r:embed="rId2"/>
          <a:srcRect/>
          <a:stretch>
            <a:fillRect/>
          </a:stretch>
        </p:blipFill>
        <p:spPr bwMode="auto">
          <a:xfrm>
            <a:off x="0" y="0"/>
            <a:ext cx="1282700" cy="1282700"/>
          </a:xfrm>
          <a:prstGeom prst="rect">
            <a:avLst/>
          </a:prstGeom>
          <a:noFill/>
          <a:ln w="9525">
            <a:noFill/>
            <a:miter lim="800000"/>
            <a:headEnd/>
            <a:tailEnd/>
          </a:ln>
        </p:spPr>
      </p:pic>
      <p:pic>
        <p:nvPicPr>
          <p:cNvPr id="5" name="Picture 5"/>
          <p:cNvPicPr>
            <a:picLocks noChangeAspect="1" noChangeArrowheads="1"/>
          </p:cNvPicPr>
          <p:nvPr/>
        </p:nvPicPr>
        <p:blipFill>
          <a:blip r:embed="rId3"/>
          <a:srcRect/>
          <a:stretch>
            <a:fillRect/>
          </a:stretch>
        </p:blipFill>
        <p:spPr bwMode="auto">
          <a:xfrm>
            <a:off x="0" y="2438400"/>
            <a:ext cx="1282700" cy="2052638"/>
          </a:xfrm>
          <a:prstGeom prst="rect">
            <a:avLst/>
          </a:prstGeom>
          <a:noFill/>
          <a:ln w="9525">
            <a:noFill/>
            <a:miter lim="800000"/>
            <a:headEnd/>
            <a:tailEnd/>
          </a:ln>
        </p:spPr>
      </p:pic>
      <p:pic>
        <p:nvPicPr>
          <p:cNvPr id="6" name="Picture 6" descr="dreamstime_160103"/>
          <p:cNvPicPr>
            <a:picLocks noChangeAspect="1" noChangeArrowheads="1"/>
          </p:cNvPicPr>
          <p:nvPr/>
        </p:nvPicPr>
        <p:blipFill>
          <a:blip r:embed="rId4"/>
          <a:srcRect/>
          <a:stretch>
            <a:fillRect/>
          </a:stretch>
        </p:blipFill>
        <p:spPr bwMode="auto">
          <a:xfrm>
            <a:off x="0" y="4445000"/>
            <a:ext cx="1282700" cy="1282700"/>
          </a:xfrm>
          <a:prstGeom prst="rect">
            <a:avLst/>
          </a:prstGeom>
          <a:noFill/>
          <a:ln w="9525">
            <a:noFill/>
            <a:miter lim="800000"/>
            <a:headEnd/>
            <a:tailEnd/>
          </a:ln>
        </p:spPr>
      </p:pic>
      <p:pic>
        <p:nvPicPr>
          <p:cNvPr id="7" name="Picture 8" descr="MTC-MASS"/>
          <p:cNvPicPr>
            <a:picLocks noChangeAspect="1" noChangeArrowheads="1"/>
          </p:cNvPicPr>
          <p:nvPr/>
        </p:nvPicPr>
        <p:blipFill>
          <a:blip r:embed="rId5"/>
          <a:srcRect/>
          <a:stretch>
            <a:fillRect/>
          </a:stretch>
        </p:blipFill>
        <p:spPr bwMode="auto">
          <a:xfrm>
            <a:off x="0" y="5664200"/>
            <a:ext cx="1282700" cy="1282700"/>
          </a:xfrm>
          <a:prstGeom prst="rect">
            <a:avLst/>
          </a:prstGeom>
          <a:noFill/>
          <a:ln w="9525">
            <a:noFill/>
            <a:miter lim="800000"/>
            <a:headEnd/>
            <a:tailEnd/>
          </a:ln>
        </p:spPr>
      </p:pic>
      <p:pic>
        <p:nvPicPr>
          <p:cNvPr id="8" name="Picture 13"/>
          <p:cNvPicPr>
            <a:picLocks noChangeAspect="1" noChangeArrowheads="1"/>
          </p:cNvPicPr>
          <p:nvPr/>
        </p:nvPicPr>
        <p:blipFill>
          <a:blip r:embed="rId6"/>
          <a:srcRect/>
          <a:stretch>
            <a:fillRect/>
          </a:stretch>
        </p:blipFill>
        <p:spPr bwMode="auto">
          <a:xfrm>
            <a:off x="0" y="1219200"/>
            <a:ext cx="1270000" cy="1270000"/>
          </a:xfrm>
          <a:prstGeom prst="rect">
            <a:avLst/>
          </a:prstGeom>
          <a:noFill/>
          <a:ln w="9525">
            <a:noFill/>
            <a:miter lim="800000"/>
            <a:headEnd/>
            <a:tailEnd/>
          </a:ln>
        </p:spPr>
      </p:pic>
      <p:pic>
        <p:nvPicPr>
          <p:cNvPr id="9" name="Picture 9"/>
          <p:cNvPicPr>
            <a:picLocks noChangeAspect="1" noChangeArrowheads="1"/>
          </p:cNvPicPr>
          <p:nvPr/>
        </p:nvPicPr>
        <p:blipFill>
          <a:blip r:embed="rId7"/>
          <a:srcRect/>
          <a:stretch>
            <a:fillRect/>
          </a:stretch>
        </p:blipFill>
        <p:spPr bwMode="auto">
          <a:xfrm>
            <a:off x="2344738" y="39688"/>
            <a:ext cx="5749925" cy="2066925"/>
          </a:xfrm>
          <a:prstGeom prst="rect">
            <a:avLst/>
          </a:prstGeom>
          <a:noFill/>
          <a:ln w="9525">
            <a:noFill/>
            <a:miter lim="800000"/>
            <a:headEnd/>
            <a:tailEnd/>
          </a:ln>
        </p:spPr>
      </p:pic>
      <p:sp>
        <p:nvSpPr>
          <p:cNvPr id="67586" name="Rectangle 2"/>
          <p:cNvSpPr>
            <a:spLocks noGrp="1" noChangeArrowheads="1"/>
          </p:cNvSpPr>
          <p:nvPr>
            <p:ph type="ctrTitle"/>
          </p:nvPr>
        </p:nvSpPr>
        <p:spPr>
          <a:xfrm>
            <a:off x="1689100" y="2143125"/>
            <a:ext cx="7061200" cy="1470025"/>
          </a:xfrm>
        </p:spPr>
        <p:txBody>
          <a:bodyPr/>
          <a:lstStyle>
            <a:lvl1pPr algn="ctr">
              <a:defRPr sz="3600" smtClean="0"/>
            </a:lvl1pPr>
          </a:lstStyle>
          <a:p>
            <a:r>
              <a:rPr lang="en-US" dirty="0" smtClean="0"/>
              <a:t>Click to edit Master title style</a:t>
            </a:r>
          </a:p>
        </p:txBody>
      </p:sp>
      <p:sp>
        <p:nvSpPr>
          <p:cNvPr id="67587" name="Rectangle 3"/>
          <p:cNvSpPr>
            <a:spLocks noGrp="1" noChangeArrowheads="1"/>
          </p:cNvSpPr>
          <p:nvPr>
            <p:ph type="subTitle" idx="1"/>
          </p:nvPr>
        </p:nvSpPr>
        <p:spPr>
          <a:xfrm>
            <a:off x="1797050" y="3886200"/>
            <a:ext cx="6845300" cy="1752600"/>
          </a:xfrm>
        </p:spPr>
        <p:txBody>
          <a:bodyPr/>
          <a:lstStyle>
            <a:lvl1pPr marL="0" indent="0" algn="ctr">
              <a:buFontTx/>
              <a:buNone/>
              <a:defRPr sz="2400" smtClean="0"/>
            </a:lvl1pPr>
          </a:lstStyle>
          <a:p>
            <a:r>
              <a:rPr lang="en-US" smtClean="0"/>
              <a:t>Click to edit Master subtitle style</a:t>
            </a:r>
          </a:p>
        </p:txBody>
      </p:sp>
      <p:sp>
        <p:nvSpPr>
          <p:cNvPr id="10" name="Rectangle 6"/>
          <p:cNvSpPr>
            <a:spLocks noGrp="1" noChangeArrowheads="1"/>
          </p:cNvSpPr>
          <p:nvPr>
            <p:ph type="sldNum" sz="quarter" idx="10"/>
          </p:nvPr>
        </p:nvSpPr>
        <p:spPr>
          <a:xfrm>
            <a:off x="7010400" y="6381750"/>
            <a:ext cx="2133600" cy="476250"/>
          </a:xfrm>
        </p:spPr>
        <p:txBody>
          <a:bodyPr/>
          <a:lstStyle>
            <a:lvl1pPr algn="ctr" fontAlgn="auto">
              <a:spcBef>
                <a:spcPts val="0"/>
              </a:spcBef>
              <a:spcAft>
                <a:spcPts val="0"/>
              </a:spcAft>
              <a:defRPr sz="900">
                <a:latin typeface="Arial" charset="0"/>
                <a:cs typeface="Arial" charset="0"/>
              </a:defRPr>
            </a:lvl1pPr>
          </a:lstStyle>
          <a:p>
            <a:pPr>
              <a:defRPr/>
            </a:pPr>
            <a:fld id="{FC0717A4-10ED-4CCB-A34D-9524E2F887BC}" type="slidenum">
              <a:rPr lang="en-US"/>
              <a:pPr>
                <a:defRPr/>
              </a:pPr>
              <a:t>‹#›</a:t>
            </a:fld>
            <a:endParaRPr lang="en-US" dirty="0"/>
          </a:p>
        </p:txBody>
      </p:sp>
      <p:sp>
        <p:nvSpPr>
          <p:cNvPr id="11" name="Rectangle 4"/>
          <p:cNvSpPr>
            <a:spLocks noGrp="1" noChangeArrowheads="1"/>
          </p:cNvSpPr>
          <p:nvPr>
            <p:ph type="dt" sz="half" idx="11"/>
          </p:nvPr>
        </p:nvSpPr>
        <p:spPr>
          <a:xfrm>
            <a:off x="457200" y="6381750"/>
            <a:ext cx="2133600" cy="476250"/>
          </a:xfrm>
        </p:spPr>
        <p:txBody>
          <a:bodyPr/>
          <a:lstStyle>
            <a:lvl1pPr algn="l" fontAlgn="auto">
              <a:spcBef>
                <a:spcPts val="0"/>
              </a:spcBef>
              <a:spcAft>
                <a:spcPts val="0"/>
              </a:spcAft>
              <a:defRPr sz="800">
                <a:latin typeface="Arial" charset="0"/>
                <a:cs typeface="Arial" charset="0"/>
              </a:defRPr>
            </a:lvl1pPr>
          </a:lstStyle>
          <a:p>
            <a:pPr>
              <a:defRPr/>
            </a:pPr>
            <a:fld id="{C11CB311-623D-4B76-B17E-A47F7F39DC1C}" type="datetime1">
              <a:rPr lang="en-US"/>
              <a:pPr>
                <a:defRPr/>
              </a:pPr>
              <a:t>1/27/2012</a:t>
            </a:fld>
            <a:endParaRPr lang="en-US" dirty="0"/>
          </a:p>
        </p:txBody>
      </p:sp>
      <p:sp>
        <p:nvSpPr>
          <p:cNvPr id="12" name="Rectangle 5"/>
          <p:cNvSpPr>
            <a:spLocks noGrp="1" noChangeArrowheads="1"/>
          </p:cNvSpPr>
          <p:nvPr>
            <p:ph type="ftr" sz="quarter" idx="12"/>
          </p:nvPr>
        </p:nvSpPr>
        <p:spPr>
          <a:xfrm>
            <a:off x="3276600" y="6381750"/>
            <a:ext cx="2895600" cy="476250"/>
          </a:xfrm>
        </p:spPr>
        <p:txBody>
          <a:bodyPr/>
          <a:lstStyle>
            <a:lvl1pPr fontAlgn="auto">
              <a:spcBef>
                <a:spcPts val="0"/>
              </a:spcBef>
              <a:spcAft>
                <a:spcPts val="0"/>
              </a:spcAft>
              <a:defRPr/>
            </a:lvl1pPr>
          </a:lstStyle>
          <a:p>
            <a:pPr>
              <a:defRPr/>
            </a:pPr>
            <a:r>
              <a:rPr lang="en-US"/>
              <a:t>DRAFT – CONFIDENTIAL</a:t>
            </a:r>
          </a:p>
          <a:p>
            <a:pPr>
              <a:defRPr/>
            </a:pPr>
            <a:r>
              <a:rPr lang="en-US"/>
              <a:t>FOR DISCUSSION PURPOSES ONLY</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idx="1"/>
          </p:nvPr>
        </p:nvSpPr>
        <p:spPr>
          <a:xfrm>
            <a:off x="304800" y="1133061"/>
            <a:ext cx="8534400" cy="5191539"/>
          </a:xfrm>
        </p:spPr>
        <p:txBody>
          <a:bodyPr/>
          <a:lstStyle>
            <a:lvl1pPr>
              <a:defRPr sz="3600"/>
            </a:lvl1pPr>
            <a:lvl2pPr>
              <a:defRPr sz="3200"/>
            </a:lvl2pPr>
            <a:lvl3pPr>
              <a:defRPr sz="2800"/>
            </a:lvl3pPr>
            <a:lvl4pPr>
              <a:defRPr sz="24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E02A3439-B558-4FF5-8349-320D7EB9D278}" type="slidenum">
              <a:rPr lang="en-US"/>
              <a:pPr>
                <a:defRPr/>
              </a:pPr>
              <a:t>‹#›</a:t>
            </a:fld>
            <a:endParaRPr lang="en-US" dirty="0"/>
          </a:p>
        </p:txBody>
      </p:sp>
      <p:sp>
        <p:nvSpPr>
          <p:cNvPr id="5" name="Rectangle 4"/>
          <p:cNvSpPr>
            <a:spLocks noGrp="1" noChangeArrowheads="1"/>
          </p:cNvSpPr>
          <p:nvPr>
            <p:ph type="dt" sz="half" idx="11"/>
          </p:nvPr>
        </p:nvSpPr>
        <p:spPr/>
        <p:txBody>
          <a:bodyPr/>
          <a:lstStyle>
            <a:lvl1pPr fontAlgn="auto">
              <a:spcBef>
                <a:spcPts val="0"/>
              </a:spcBef>
              <a:spcAft>
                <a:spcPts val="0"/>
              </a:spcAft>
              <a:defRPr/>
            </a:lvl1pPr>
          </a:lstStyle>
          <a:p>
            <a:pPr>
              <a:defRPr/>
            </a:pPr>
            <a:fld id="{BCB6F486-D332-440E-B10E-B59D60DA7E82}" type="datetime1">
              <a:rPr lang="en-US"/>
              <a:pPr>
                <a:defRPr/>
              </a:pPr>
              <a:t>1/27/2012</a:t>
            </a:fld>
            <a:endParaRPr lang="en-US" dirty="0"/>
          </a:p>
        </p:txBody>
      </p:sp>
      <p:sp>
        <p:nvSpPr>
          <p:cNvPr id="6" name="Rectangle 5"/>
          <p:cNvSpPr>
            <a:spLocks noGrp="1" noChangeArrowheads="1"/>
          </p:cNvSpPr>
          <p:nvPr>
            <p:ph type="ftr" sz="quarter" idx="12"/>
          </p:nvPr>
        </p:nvSpPr>
        <p:spPr/>
        <p:txBody>
          <a:bodyPr/>
          <a:lstStyle>
            <a:lvl1pPr fontAlgn="auto">
              <a:spcBef>
                <a:spcPts val="0"/>
              </a:spcBef>
              <a:spcAft>
                <a:spcPts val="0"/>
              </a:spcAft>
              <a:defRPr/>
            </a:lvl1pPr>
          </a:lstStyle>
          <a:p>
            <a:pPr>
              <a:defRPr/>
            </a:pPr>
            <a:r>
              <a:rPr lang="en-US"/>
              <a:t>DRAFT – CONFIDENTIAL</a:t>
            </a:r>
          </a:p>
          <a:p>
            <a:pPr>
              <a:defRPr/>
            </a:pPr>
            <a:r>
              <a:rPr lang="en-US"/>
              <a:t>FOR DISCUSSION PURPOSES ONLY</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24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FF87EF85-87D7-405E-8D98-3F26F1EC96D9}" type="slidenum">
              <a:rPr lang="en-US"/>
              <a:pPr>
                <a:defRPr/>
              </a:pPr>
              <a:t>‹#›</a:t>
            </a:fld>
            <a:endParaRPr lang="en-US" dirty="0"/>
          </a:p>
        </p:txBody>
      </p:sp>
      <p:sp>
        <p:nvSpPr>
          <p:cNvPr id="5" name="Rectangle 4"/>
          <p:cNvSpPr>
            <a:spLocks noGrp="1" noChangeArrowheads="1"/>
          </p:cNvSpPr>
          <p:nvPr>
            <p:ph type="dt" sz="half" idx="11"/>
          </p:nvPr>
        </p:nvSpPr>
        <p:spPr/>
        <p:txBody>
          <a:bodyPr/>
          <a:lstStyle>
            <a:lvl1pPr fontAlgn="auto">
              <a:spcBef>
                <a:spcPts val="0"/>
              </a:spcBef>
              <a:spcAft>
                <a:spcPts val="0"/>
              </a:spcAft>
              <a:defRPr/>
            </a:lvl1pPr>
          </a:lstStyle>
          <a:p>
            <a:pPr>
              <a:defRPr/>
            </a:pPr>
            <a:fld id="{7CA279D5-78AE-4830-B0B4-8A6E7EC61C56}" type="datetime1">
              <a:rPr lang="en-US"/>
              <a:pPr>
                <a:defRPr/>
              </a:pPr>
              <a:t>1/27/2012</a:t>
            </a:fld>
            <a:endParaRPr lang="en-US" dirty="0"/>
          </a:p>
        </p:txBody>
      </p:sp>
      <p:sp>
        <p:nvSpPr>
          <p:cNvPr id="6" name="Rectangle 5"/>
          <p:cNvSpPr>
            <a:spLocks noGrp="1" noChangeArrowheads="1"/>
          </p:cNvSpPr>
          <p:nvPr>
            <p:ph type="ftr" sz="quarter" idx="12"/>
          </p:nvPr>
        </p:nvSpPr>
        <p:spPr/>
        <p:txBody>
          <a:bodyPr/>
          <a:lstStyle>
            <a:lvl1pPr fontAlgn="auto">
              <a:spcBef>
                <a:spcPts val="0"/>
              </a:spcBef>
              <a:spcAft>
                <a:spcPts val="0"/>
              </a:spcAft>
              <a:defRPr/>
            </a:lvl1pPr>
          </a:lstStyle>
          <a:p>
            <a:pPr>
              <a:defRPr/>
            </a:pPr>
            <a:r>
              <a:rPr lang="en-US"/>
              <a:t>DRAFT – CONFIDENTIAL</a:t>
            </a:r>
          </a:p>
          <a:p>
            <a:pPr>
              <a:defRPr/>
            </a:pPr>
            <a:r>
              <a:rPr lang="en-US"/>
              <a:t>FOR DISCUSSION PURPOSES ONLY</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676400"/>
            <a:ext cx="4191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1910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D31EB0F3-FD8B-47D4-B5F5-3A550A7F13A8}" type="slidenum">
              <a:rPr lang="en-US"/>
              <a:pPr>
                <a:defRPr/>
              </a:pPr>
              <a:t>‹#›</a:t>
            </a:fld>
            <a:endParaRPr lang="en-US" dirty="0"/>
          </a:p>
        </p:txBody>
      </p:sp>
      <p:sp>
        <p:nvSpPr>
          <p:cNvPr id="6" name="Rectangle 4"/>
          <p:cNvSpPr>
            <a:spLocks noGrp="1" noChangeArrowheads="1"/>
          </p:cNvSpPr>
          <p:nvPr>
            <p:ph type="dt" sz="half" idx="11"/>
          </p:nvPr>
        </p:nvSpPr>
        <p:spPr/>
        <p:txBody>
          <a:bodyPr/>
          <a:lstStyle>
            <a:lvl1pPr fontAlgn="auto">
              <a:spcBef>
                <a:spcPts val="0"/>
              </a:spcBef>
              <a:spcAft>
                <a:spcPts val="0"/>
              </a:spcAft>
              <a:defRPr/>
            </a:lvl1pPr>
          </a:lstStyle>
          <a:p>
            <a:pPr>
              <a:defRPr/>
            </a:pPr>
            <a:fld id="{A1CCB64B-069E-4812-A339-38B0A7B9CF41}" type="datetime1">
              <a:rPr lang="en-US"/>
              <a:pPr>
                <a:defRPr/>
              </a:pPr>
              <a:t>1/27/2012</a:t>
            </a:fld>
            <a:endParaRPr lang="en-US" dirty="0"/>
          </a:p>
        </p:txBody>
      </p:sp>
      <p:sp>
        <p:nvSpPr>
          <p:cNvPr id="7" name="Rectangle 5"/>
          <p:cNvSpPr>
            <a:spLocks noGrp="1" noChangeArrowheads="1"/>
          </p:cNvSpPr>
          <p:nvPr>
            <p:ph type="ftr" sz="quarter" idx="12"/>
          </p:nvPr>
        </p:nvSpPr>
        <p:spPr/>
        <p:txBody>
          <a:bodyPr/>
          <a:lstStyle>
            <a:lvl1pPr fontAlgn="auto">
              <a:spcBef>
                <a:spcPts val="0"/>
              </a:spcBef>
              <a:spcAft>
                <a:spcPts val="0"/>
              </a:spcAft>
              <a:defRPr/>
            </a:lvl1pPr>
          </a:lstStyle>
          <a:p>
            <a:pPr>
              <a:defRPr/>
            </a:pPr>
            <a:r>
              <a:rPr lang="en-US"/>
              <a:t>DRAFT – CONFIDENTIAL</a:t>
            </a:r>
          </a:p>
          <a:p>
            <a:pPr>
              <a:defRPr/>
            </a:pPr>
            <a:r>
              <a:rPr lang="en-US"/>
              <a:t>FOR DISCUSSION PURPOSES ONLY</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3BA2D32F-1613-4A0C-9E02-B52CA29AE410}" type="slidenum">
              <a:rPr lang="en-US"/>
              <a:pPr>
                <a:defRPr/>
              </a:pPr>
              <a:t>‹#›</a:t>
            </a:fld>
            <a:endParaRPr lang="en-US" dirty="0"/>
          </a:p>
        </p:txBody>
      </p:sp>
      <p:sp>
        <p:nvSpPr>
          <p:cNvPr id="8" name="Rectangle 4"/>
          <p:cNvSpPr>
            <a:spLocks noGrp="1" noChangeArrowheads="1"/>
          </p:cNvSpPr>
          <p:nvPr>
            <p:ph type="dt" sz="half" idx="11"/>
          </p:nvPr>
        </p:nvSpPr>
        <p:spPr/>
        <p:txBody>
          <a:bodyPr/>
          <a:lstStyle>
            <a:lvl1pPr fontAlgn="auto">
              <a:spcBef>
                <a:spcPts val="0"/>
              </a:spcBef>
              <a:spcAft>
                <a:spcPts val="0"/>
              </a:spcAft>
              <a:defRPr/>
            </a:lvl1pPr>
          </a:lstStyle>
          <a:p>
            <a:pPr>
              <a:defRPr/>
            </a:pPr>
            <a:fld id="{35B05C18-3063-46EC-9E2C-085AF690E12E}" type="datetime1">
              <a:rPr lang="en-US"/>
              <a:pPr>
                <a:defRPr/>
              </a:pPr>
              <a:t>1/27/2012</a:t>
            </a:fld>
            <a:endParaRPr lang="en-US" dirty="0"/>
          </a:p>
        </p:txBody>
      </p:sp>
      <p:sp>
        <p:nvSpPr>
          <p:cNvPr id="9" name="Rectangle 5"/>
          <p:cNvSpPr>
            <a:spLocks noGrp="1" noChangeArrowheads="1"/>
          </p:cNvSpPr>
          <p:nvPr>
            <p:ph type="ftr" sz="quarter" idx="12"/>
          </p:nvPr>
        </p:nvSpPr>
        <p:spPr/>
        <p:txBody>
          <a:bodyPr/>
          <a:lstStyle>
            <a:lvl1pPr fontAlgn="auto">
              <a:spcBef>
                <a:spcPts val="0"/>
              </a:spcBef>
              <a:spcAft>
                <a:spcPts val="0"/>
              </a:spcAft>
              <a:defRPr/>
            </a:lvl1pPr>
          </a:lstStyle>
          <a:p>
            <a:pPr>
              <a:defRPr/>
            </a:pPr>
            <a:r>
              <a:rPr lang="en-US"/>
              <a:t>DRAFT – CONFIDENTIAL</a:t>
            </a:r>
          </a:p>
          <a:p>
            <a:pPr>
              <a:defRPr/>
            </a:pPr>
            <a:r>
              <a:rPr lang="en-US"/>
              <a:t>FOR DISCUSSION PURPOSES ONLY</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FE5BC545-E41C-4DFF-9A4F-7EEB7166B747}" type="slidenum">
              <a:rPr lang="en-US"/>
              <a:pPr>
                <a:defRPr/>
              </a:pPr>
              <a:t>‹#›</a:t>
            </a:fld>
            <a:endParaRPr lang="en-US" dirty="0"/>
          </a:p>
        </p:txBody>
      </p:sp>
      <p:sp>
        <p:nvSpPr>
          <p:cNvPr id="4" name="Rectangle 4"/>
          <p:cNvSpPr>
            <a:spLocks noGrp="1" noChangeArrowheads="1"/>
          </p:cNvSpPr>
          <p:nvPr>
            <p:ph type="dt" sz="half" idx="11"/>
          </p:nvPr>
        </p:nvSpPr>
        <p:spPr/>
        <p:txBody>
          <a:bodyPr/>
          <a:lstStyle>
            <a:lvl1pPr fontAlgn="auto">
              <a:spcBef>
                <a:spcPts val="0"/>
              </a:spcBef>
              <a:spcAft>
                <a:spcPts val="0"/>
              </a:spcAft>
              <a:defRPr/>
            </a:lvl1pPr>
          </a:lstStyle>
          <a:p>
            <a:pPr>
              <a:defRPr/>
            </a:pPr>
            <a:fld id="{F33B7603-CE2A-4403-A7E4-3D7E99D9E72D}" type="datetime1">
              <a:rPr lang="en-US"/>
              <a:pPr>
                <a:defRPr/>
              </a:pPr>
              <a:t>1/27/2012</a:t>
            </a:fld>
            <a:endParaRPr lang="en-US" dirty="0"/>
          </a:p>
        </p:txBody>
      </p:sp>
      <p:sp>
        <p:nvSpPr>
          <p:cNvPr id="5" name="Rectangle 5"/>
          <p:cNvSpPr>
            <a:spLocks noGrp="1" noChangeArrowheads="1"/>
          </p:cNvSpPr>
          <p:nvPr>
            <p:ph type="ftr" sz="quarter" idx="12"/>
          </p:nvPr>
        </p:nvSpPr>
        <p:spPr/>
        <p:txBody>
          <a:bodyPr/>
          <a:lstStyle>
            <a:lvl1pPr fontAlgn="auto">
              <a:spcBef>
                <a:spcPts val="0"/>
              </a:spcBef>
              <a:spcAft>
                <a:spcPts val="0"/>
              </a:spcAft>
              <a:defRPr/>
            </a:lvl1pPr>
          </a:lstStyle>
          <a:p>
            <a:pPr>
              <a:defRPr/>
            </a:pPr>
            <a:r>
              <a:rPr lang="en-US"/>
              <a:t>DRAFT – CONFIDENTIAL</a:t>
            </a:r>
          </a:p>
          <a:p>
            <a:pPr>
              <a:defRPr/>
            </a:pPr>
            <a:r>
              <a:rPr lang="en-US"/>
              <a:t>FOR DISCUSSION PURPOSES ONLY</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99BEAE5F-82B0-46A9-ABCF-7A5FF229026A}" type="slidenum">
              <a:rPr lang="en-US"/>
              <a:pPr>
                <a:defRPr/>
              </a:pPr>
              <a:t>‹#›</a:t>
            </a:fld>
            <a:endParaRPr lang="en-US" dirty="0"/>
          </a:p>
        </p:txBody>
      </p:sp>
      <p:sp>
        <p:nvSpPr>
          <p:cNvPr id="3" name="Rectangle 4"/>
          <p:cNvSpPr>
            <a:spLocks noGrp="1" noChangeArrowheads="1"/>
          </p:cNvSpPr>
          <p:nvPr>
            <p:ph type="dt" sz="half" idx="11"/>
          </p:nvPr>
        </p:nvSpPr>
        <p:spPr/>
        <p:txBody>
          <a:bodyPr/>
          <a:lstStyle>
            <a:lvl1pPr fontAlgn="auto">
              <a:spcBef>
                <a:spcPts val="0"/>
              </a:spcBef>
              <a:spcAft>
                <a:spcPts val="0"/>
              </a:spcAft>
              <a:defRPr/>
            </a:lvl1pPr>
          </a:lstStyle>
          <a:p>
            <a:pPr>
              <a:defRPr/>
            </a:pPr>
            <a:fld id="{257BE8A5-96EF-4A4C-9DE7-88BE811E359A}" type="datetime1">
              <a:rPr lang="en-US"/>
              <a:pPr>
                <a:defRPr/>
              </a:pPr>
              <a:t>1/27/2012</a:t>
            </a:fld>
            <a:endParaRPr lang="en-US" dirty="0"/>
          </a:p>
        </p:txBody>
      </p:sp>
      <p:sp>
        <p:nvSpPr>
          <p:cNvPr id="4" name="Rectangle 5"/>
          <p:cNvSpPr>
            <a:spLocks noGrp="1" noChangeArrowheads="1"/>
          </p:cNvSpPr>
          <p:nvPr>
            <p:ph type="ftr" sz="quarter" idx="12"/>
          </p:nvPr>
        </p:nvSpPr>
        <p:spPr/>
        <p:txBody>
          <a:bodyPr/>
          <a:lstStyle>
            <a:lvl1pPr fontAlgn="auto">
              <a:spcBef>
                <a:spcPts val="0"/>
              </a:spcBef>
              <a:spcAft>
                <a:spcPts val="0"/>
              </a:spcAft>
              <a:defRPr/>
            </a:lvl1pPr>
          </a:lstStyle>
          <a:p>
            <a:pPr>
              <a:defRPr/>
            </a:pPr>
            <a:r>
              <a:rPr lang="en-US"/>
              <a:t>DRAFT – CONFIDENTIAL</a:t>
            </a:r>
          </a:p>
          <a:p>
            <a:pPr>
              <a:defRPr/>
            </a:pPr>
            <a:r>
              <a:rPr lang="en-US"/>
              <a:t>FOR DISCUSSION PURPOSES ONLY</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E5E1BE30-2967-4D53-BD7A-6B4D991B9EB3}" type="slidenum">
              <a:rPr lang="en-US"/>
              <a:pPr>
                <a:defRPr/>
              </a:pPr>
              <a:t>‹#›</a:t>
            </a:fld>
            <a:endParaRPr lang="en-US" dirty="0"/>
          </a:p>
        </p:txBody>
      </p:sp>
      <p:sp>
        <p:nvSpPr>
          <p:cNvPr id="6" name="Rectangle 4"/>
          <p:cNvSpPr>
            <a:spLocks noGrp="1" noChangeArrowheads="1"/>
          </p:cNvSpPr>
          <p:nvPr>
            <p:ph type="dt" sz="half" idx="11"/>
          </p:nvPr>
        </p:nvSpPr>
        <p:spPr/>
        <p:txBody>
          <a:bodyPr/>
          <a:lstStyle>
            <a:lvl1pPr fontAlgn="auto">
              <a:spcBef>
                <a:spcPts val="0"/>
              </a:spcBef>
              <a:spcAft>
                <a:spcPts val="0"/>
              </a:spcAft>
              <a:defRPr/>
            </a:lvl1pPr>
          </a:lstStyle>
          <a:p>
            <a:pPr>
              <a:defRPr/>
            </a:pPr>
            <a:fld id="{81DBE85B-BA97-4706-A201-13B0CC875CF8}" type="datetime1">
              <a:rPr lang="en-US"/>
              <a:pPr>
                <a:defRPr/>
              </a:pPr>
              <a:t>1/27/2012</a:t>
            </a:fld>
            <a:endParaRPr lang="en-US" dirty="0"/>
          </a:p>
        </p:txBody>
      </p:sp>
      <p:sp>
        <p:nvSpPr>
          <p:cNvPr id="7" name="Rectangle 5"/>
          <p:cNvSpPr>
            <a:spLocks noGrp="1" noChangeArrowheads="1"/>
          </p:cNvSpPr>
          <p:nvPr>
            <p:ph type="ftr" sz="quarter" idx="12"/>
          </p:nvPr>
        </p:nvSpPr>
        <p:spPr/>
        <p:txBody>
          <a:bodyPr/>
          <a:lstStyle>
            <a:lvl1pPr fontAlgn="auto">
              <a:spcBef>
                <a:spcPts val="0"/>
              </a:spcBef>
              <a:spcAft>
                <a:spcPts val="0"/>
              </a:spcAft>
              <a:defRPr/>
            </a:lvl1pPr>
          </a:lstStyle>
          <a:p>
            <a:pPr>
              <a:defRPr/>
            </a:pPr>
            <a:r>
              <a:rPr lang="en-US"/>
              <a:t>DRAFT – CONFIDENTIAL</a:t>
            </a:r>
          </a:p>
          <a:p>
            <a:pPr>
              <a:defRPr/>
            </a:pPr>
            <a:r>
              <a:rPr lang="en-US"/>
              <a:t>FOR DISCUSSION PURPOSES ONLY</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4C9DEDD2-749C-448E-AB3F-C55B581F3DC7}" type="datetime1">
              <a:rPr lang="en-US"/>
              <a:pPr>
                <a:defRPr/>
              </a:pPr>
              <a:t>1/27/2012</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Office of the National Coordinator for Health Information Technology</a:t>
            </a:r>
          </a:p>
        </p:txBody>
      </p:sp>
      <p:sp>
        <p:nvSpPr>
          <p:cNvPr id="6" name="Slide Number Placeholder 5"/>
          <p:cNvSpPr>
            <a:spLocks noGrp="1"/>
          </p:cNvSpPr>
          <p:nvPr>
            <p:ph type="sldNum" sz="quarter" idx="12"/>
          </p:nvPr>
        </p:nvSpPr>
        <p:spPr/>
        <p:txBody>
          <a:bodyPr/>
          <a:lstStyle>
            <a:lvl1pPr>
              <a:defRPr/>
            </a:lvl1pPr>
          </a:lstStyle>
          <a:p>
            <a:pPr>
              <a:defRPr/>
            </a:pPr>
            <a:fld id="{9C7B52B0-FA9E-43DE-9B20-4F71197A3805}"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04BC4F87-47FE-4770-8674-2443BD5DF91F}" type="slidenum">
              <a:rPr lang="en-US"/>
              <a:pPr>
                <a:defRPr/>
              </a:pPr>
              <a:t>‹#›</a:t>
            </a:fld>
            <a:endParaRPr lang="en-US" dirty="0"/>
          </a:p>
        </p:txBody>
      </p:sp>
      <p:sp>
        <p:nvSpPr>
          <p:cNvPr id="6" name="Rectangle 4"/>
          <p:cNvSpPr>
            <a:spLocks noGrp="1" noChangeArrowheads="1"/>
          </p:cNvSpPr>
          <p:nvPr>
            <p:ph type="dt" sz="half" idx="11"/>
          </p:nvPr>
        </p:nvSpPr>
        <p:spPr/>
        <p:txBody>
          <a:bodyPr/>
          <a:lstStyle>
            <a:lvl1pPr fontAlgn="auto">
              <a:spcBef>
                <a:spcPts val="0"/>
              </a:spcBef>
              <a:spcAft>
                <a:spcPts val="0"/>
              </a:spcAft>
              <a:defRPr/>
            </a:lvl1pPr>
          </a:lstStyle>
          <a:p>
            <a:pPr>
              <a:defRPr/>
            </a:pPr>
            <a:fld id="{FADFAD41-7623-4450-8BB8-383C53AC2728}" type="datetime1">
              <a:rPr lang="en-US"/>
              <a:pPr>
                <a:defRPr/>
              </a:pPr>
              <a:t>1/27/2012</a:t>
            </a:fld>
            <a:endParaRPr lang="en-US" dirty="0"/>
          </a:p>
        </p:txBody>
      </p:sp>
      <p:sp>
        <p:nvSpPr>
          <p:cNvPr id="7" name="Rectangle 5"/>
          <p:cNvSpPr>
            <a:spLocks noGrp="1" noChangeArrowheads="1"/>
          </p:cNvSpPr>
          <p:nvPr>
            <p:ph type="ftr" sz="quarter" idx="12"/>
          </p:nvPr>
        </p:nvSpPr>
        <p:spPr/>
        <p:txBody>
          <a:bodyPr/>
          <a:lstStyle>
            <a:lvl1pPr fontAlgn="auto">
              <a:spcBef>
                <a:spcPts val="0"/>
              </a:spcBef>
              <a:spcAft>
                <a:spcPts val="0"/>
              </a:spcAft>
              <a:defRPr/>
            </a:lvl1pPr>
          </a:lstStyle>
          <a:p>
            <a:pPr>
              <a:defRPr/>
            </a:pPr>
            <a:r>
              <a:rPr lang="en-US"/>
              <a:t>DRAFT – CONFIDENTIAL</a:t>
            </a:r>
          </a:p>
          <a:p>
            <a:pPr>
              <a:defRPr/>
            </a:pPr>
            <a:r>
              <a:rPr lang="en-US"/>
              <a:t>FOR DISCUSSION PURPOSES ONLY</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D74F46B9-0AEB-4C18-9149-B0A9B9A56BBF}" type="slidenum">
              <a:rPr lang="en-US"/>
              <a:pPr>
                <a:defRPr/>
              </a:pPr>
              <a:t>‹#›</a:t>
            </a:fld>
            <a:endParaRPr lang="en-US" dirty="0"/>
          </a:p>
        </p:txBody>
      </p:sp>
      <p:sp>
        <p:nvSpPr>
          <p:cNvPr id="5" name="Rectangle 4"/>
          <p:cNvSpPr>
            <a:spLocks noGrp="1" noChangeArrowheads="1"/>
          </p:cNvSpPr>
          <p:nvPr>
            <p:ph type="dt" sz="half" idx="11"/>
          </p:nvPr>
        </p:nvSpPr>
        <p:spPr/>
        <p:txBody>
          <a:bodyPr/>
          <a:lstStyle>
            <a:lvl1pPr fontAlgn="auto">
              <a:spcBef>
                <a:spcPts val="0"/>
              </a:spcBef>
              <a:spcAft>
                <a:spcPts val="0"/>
              </a:spcAft>
              <a:defRPr/>
            </a:lvl1pPr>
          </a:lstStyle>
          <a:p>
            <a:pPr>
              <a:defRPr/>
            </a:pPr>
            <a:fld id="{01E817C4-0FF0-42C8-9623-B60E7BF77D0E}" type="datetime1">
              <a:rPr lang="en-US"/>
              <a:pPr>
                <a:defRPr/>
              </a:pPr>
              <a:t>1/27/2012</a:t>
            </a:fld>
            <a:endParaRPr lang="en-US" dirty="0"/>
          </a:p>
        </p:txBody>
      </p:sp>
      <p:sp>
        <p:nvSpPr>
          <p:cNvPr id="6" name="Rectangle 5"/>
          <p:cNvSpPr>
            <a:spLocks noGrp="1" noChangeArrowheads="1"/>
          </p:cNvSpPr>
          <p:nvPr>
            <p:ph type="ftr" sz="quarter" idx="12"/>
          </p:nvPr>
        </p:nvSpPr>
        <p:spPr/>
        <p:txBody>
          <a:bodyPr/>
          <a:lstStyle>
            <a:lvl1pPr fontAlgn="auto">
              <a:spcBef>
                <a:spcPts val="0"/>
              </a:spcBef>
              <a:spcAft>
                <a:spcPts val="0"/>
              </a:spcAft>
              <a:defRPr/>
            </a:lvl1pPr>
          </a:lstStyle>
          <a:p>
            <a:pPr>
              <a:defRPr/>
            </a:pPr>
            <a:r>
              <a:rPr lang="en-US"/>
              <a:t>DRAFT – CONFIDENTIAL</a:t>
            </a:r>
          </a:p>
          <a:p>
            <a:pPr>
              <a:defRPr/>
            </a:pPr>
            <a:r>
              <a:rPr lang="en-US"/>
              <a:t>FOR DISCUSSION PURPOSES ONLY</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609600"/>
            <a:ext cx="21336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609600"/>
            <a:ext cx="6248400" cy="5516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FFD9BFD9-4DC5-444D-AF13-C663825B34E7}" type="slidenum">
              <a:rPr lang="en-US"/>
              <a:pPr>
                <a:defRPr/>
              </a:pPr>
              <a:t>‹#›</a:t>
            </a:fld>
            <a:endParaRPr lang="en-US" dirty="0"/>
          </a:p>
        </p:txBody>
      </p:sp>
      <p:sp>
        <p:nvSpPr>
          <p:cNvPr id="5" name="Rectangle 4"/>
          <p:cNvSpPr>
            <a:spLocks noGrp="1" noChangeArrowheads="1"/>
          </p:cNvSpPr>
          <p:nvPr>
            <p:ph type="dt" sz="half" idx="11"/>
          </p:nvPr>
        </p:nvSpPr>
        <p:spPr/>
        <p:txBody>
          <a:bodyPr/>
          <a:lstStyle>
            <a:lvl1pPr fontAlgn="auto">
              <a:spcBef>
                <a:spcPts val="0"/>
              </a:spcBef>
              <a:spcAft>
                <a:spcPts val="0"/>
              </a:spcAft>
              <a:defRPr/>
            </a:lvl1pPr>
          </a:lstStyle>
          <a:p>
            <a:pPr>
              <a:defRPr/>
            </a:pPr>
            <a:fld id="{600D1C6A-9F5C-4F9B-902C-A71ECF42C98F}" type="datetime1">
              <a:rPr lang="en-US"/>
              <a:pPr>
                <a:defRPr/>
              </a:pPr>
              <a:t>1/27/2012</a:t>
            </a:fld>
            <a:endParaRPr lang="en-US" dirty="0"/>
          </a:p>
        </p:txBody>
      </p:sp>
      <p:sp>
        <p:nvSpPr>
          <p:cNvPr id="6" name="Rectangle 5"/>
          <p:cNvSpPr>
            <a:spLocks noGrp="1" noChangeArrowheads="1"/>
          </p:cNvSpPr>
          <p:nvPr>
            <p:ph type="ftr" sz="quarter" idx="12"/>
          </p:nvPr>
        </p:nvSpPr>
        <p:spPr/>
        <p:txBody>
          <a:bodyPr/>
          <a:lstStyle>
            <a:lvl1pPr fontAlgn="auto">
              <a:spcBef>
                <a:spcPts val="0"/>
              </a:spcBef>
              <a:spcAft>
                <a:spcPts val="0"/>
              </a:spcAft>
              <a:defRPr/>
            </a:lvl1pPr>
          </a:lstStyle>
          <a:p>
            <a:pPr>
              <a:defRPr/>
            </a:pPr>
            <a:r>
              <a:rPr lang="en-US"/>
              <a:t>DRAFT – CONFIDENTIAL</a:t>
            </a:r>
          </a:p>
          <a:p>
            <a:pPr>
              <a:defRPr/>
            </a:pPr>
            <a:r>
              <a:rPr lang="en-US"/>
              <a:t>FOR DISCUSSION PURPOSES ONLY</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97088" y="152400"/>
            <a:ext cx="6894512" cy="762000"/>
          </a:xfrm>
        </p:spPr>
        <p:txBody>
          <a:bodyPr/>
          <a:lstStyle/>
          <a:p>
            <a:r>
              <a:rPr lang="en-US" smtClean="0"/>
              <a:t>Click to edit Master title style</a:t>
            </a:r>
            <a:endParaRPr lang="en-US"/>
          </a:p>
        </p:txBody>
      </p:sp>
      <p:sp>
        <p:nvSpPr>
          <p:cNvPr id="3" name="Content Placeholder 2"/>
          <p:cNvSpPr>
            <a:spLocks noGrp="1"/>
          </p:cNvSpPr>
          <p:nvPr>
            <p:ph idx="1"/>
          </p:nvPr>
        </p:nvSpPr>
        <p:spPr>
          <a:xfrm>
            <a:off x="304800" y="1341438"/>
            <a:ext cx="8534400" cy="4983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p:txBody>
          <a:bodyPr/>
          <a:lstStyle>
            <a:lvl1pPr fontAlgn="auto">
              <a:spcBef>
                <a:spcPts val="0"/>
              </a:spcBef>
              <a:spcAft>
                <a:spcPts val="0"/>
              </a:spcAft>
              <a:defRPr/>
            </a:lvl1pPr>
          </a:lstStyle>
          <a:p>
            <a:pPr>
              <a:defRPr/>
            </a:pPr>
            <a:fld id="{F8212A73-E382-4DAA-B331-394CF4FF24A5}" type="slidenum">
              <a:rPr lang="en-US"/>
              <a:pPr>
                <a:defRPr/>
              </a:pPr>
              <a:t>‹#›</a:t>
            </a:fld>
            <a:endParaRPr lang="en-US" dirty="0"/>
          </a:p>
        </p:txBody>
      </p:sp>
      <p:sp>
        <p:nvSpPr>
          <p:cNvPr id="5" name="Rectangle 4"/>
          <p:cNvSpPr>
            <a:spLocks noGrp="1" noChangeArrowheads="1"/>
          </p:cNvSpPr>
          <p:nvPr>
            <p:ph type="dt" sz="half" idx="11"/>
          </p:nvPr>
        </p:nvSpPr>
        <p:spPr/>
        <p:txBody>
          <a:bodyPr/>
          <a:lstStyle>
            <a:lvl1pPr fontAlgn="auto">
              <a:spcBef>
                <a:spcPts val="0"/>
              </a:spcBef>
              <a:spcAft>
                <a:spcPts val="0"/>
              </a:spcAft>
              <a:defRPr/>
            </a:lvl1pPr>
          </a:lstStyle>
          <a:p>
            <a:pPr>
              <a:defRPr/>
            </a:pPr>
            <a:fld id="{A260E95B-1846-4414-AE4F-A28CF1D6D1C1}" type="datetime1">
              <a:rPr lang="en-US"/>
              <a:pPr>
                <a:defRPr/>
              </a:pPr>
              <a:t>1/27/2012</a:t>
            </a:fld>
            <a:endParaRPr lang="en-US" dirty="0"/>
          </a:p>
        </p:txBody>
      </p:sp>
      <p:sp>
        <p:nvSpPr>
          <p:cNvPr id="6" name="Rectangle 5"/>
          <p:cNvSpPr>
            <a:spLocks noGrp="1" noChangeArrowheads="1"/>
          </p:cNvSpPr>
          <p:nvPr>
            <p:ph type="ftr" sz="quarter" idx="12"/>
          </p:nvPr>
        </p:nvSpPr>
        <p:spPr/>
        <p:txBody>
          <a:bodyPr/>
          <a:lstStyle>
            <a:lvl1pPr fontAlgn="auto">
              <a:spcBef>
                <a:spcPts val="0"/>
              </a:spcBef>
              <a:spcAft>
                <a:spcPts val="0"/>
              </a:spcAft>
              <a:defRPr/>
            </a:lvl1pPr>
          </a:lstStyle>
          <a:p>
            <a:pPr>
              <a:defRPr/>
            </a:pPr>
            <a:r>
              <a:rPr lang="en-US"/>
              <a:t>DRAFT – CONFIDENTIAL</a:t>
            </a:r>
          </a:p>
          <a:p>
            <a:pPr>
              <a:defRPr/>
            </a:pPr>
            <a:r>
              <a:rPr lang="en-US"/>
              <a:t>FOR DISCUSSION PURPOSES ONLY</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30200" y="509588"/>
            <a:ext cx="8435975" cy="77628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341438"/>
            <a:ext cx="8534400" cy="4983162"/>
          </a:xfrm>
        </p:spPr>
        <p:txBody>
          <a:bodyPr/>
          <a:lstStyle/>
          <a:p>
            <a:pPr lvl="0"/>
            <a:endParaRPr lang="en-US" noProof="0"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Basic Text slide">
    <p:spTree>
      <p:nvGrpSpPr>
        <p:cNvPr id="1" name=""/>
        <p:cNvGrpSpPr/>
        <p:nvPr/>
      </p:nvGrpSpPr>
      <p:grpSpPr>
        <a:xfrm>
          <a:off x="0" y="0"/>
          <a:ext cx="0" cy="0"/>
          <a:chOff x="0" y="0"/>
          <a:chExt cx="0" cy="0"/>
        </a:xfrm>
      </p:grpSpPr>
      <p:sp>
        <p:nvSpPr>
          <p:cNvPr id="5" name="Rectangle 6"/>
          <p:cNvSpPr>
            <a:spLocks noChangeArrowheads="1"/>
          </p:cNvSpPr>
          <p:nvPr userDrawn="1"/>
        </p:nvSpPr>
        <p:spPr bwMode="gray">
          <a:xfrm>
            <a:off x="392113" y="1154113"/>
            <a:ext cx="4014787" cy="5135562"/>
          </a:xfrm>
          <a:prstGeom prst="rect">
            <a:avLst/>
          </a:prstGeom>
          <a:noFill/>
          <a:ln w="9525" algn="ctr">
            <a:noFill/>
            <a:miter lim="800000"/>
            <a:headEnd/>
            <a:tailEnd/>
          </a:ln>
        </p:spPr>
        <p:txBody>
          <a:bodyPr lIns="0" tIns="0" rIns="0" bIns="0"/>
          <a:lstStyle/>
          <a:p>
            <a:pPr>
              <a:lnSpc>
                <a:spcPct val="106000"/>
              </a:lnSpc>
              <a:spcBef>
                <a:spcPct val="80000"/>
              </a:spcBef>
              <a:buClr>
                <a:srgbClr val="000000"/>
              </a:buClr>
              <a:buSzPct val="80000"/>
              <a:buFont typeface="Wingdings" pitchFamily="2" charset="2"/>
              <a:buNone/>
              <a:defRPr/>
            </a:pPr>
            <a:endParaRPr lang="en-US" sz="1000">
              <a:solidFill>
                <a:srgbClr val="000000"/>
              </a:solidFill>
              <a:latin typeface="+mn-lt"/>
              <a:cs typeface="Arial" charset="0"/>
            </a:endParaRPr>
          </a:p>
        </p:txBody>
      </p:sp>
      <p:sp>
        <p:nvSpPr>
          <p:cNvPr id="14" name="Text Placeholder 13"/>
          <p:cNvSpPr>
            <a:spLocks noGrp="1"/>
          </p:cNvSpPr>
          <p:nvPr>
            <p:ph type="body" sz="quarter" idx="10"/>
          </p:nvPr>
        </p:nvSpPr>
        <p:spPr>
          <a:xfrm>
            <a:off x="393192" y="1152144"/>
            <a:ext cx="4014216" cy="5138928"/>
          </a:xfrm>
        </p:spPr>
        <p:txBody>
          <a:bodyPr/>
          <a:lstStyle>
            <a:lvl1pPr>
              <a:buFont typeface="Arial" pitchFamily="34" charset="0"/>
              <a:buNone/>
              <a:defRPr/>
            </a:lvl1pPr>
            <a:lvl2pPr>
              <a:defRPr/>
            </a:lvl2pPr>
            <a:lvl3pPr>
              <a:buNone/>
              <a:defRPr/>
            </a:lvl3pPr>
            <a:lvl4pPr>
              <a:defRPr/>
            </a:lvl4pPr>
          </a:lstStyle>
          <a:p>
            <a:pPr lvl="0"/>
            <a:r>
              <a:rPr lang="en-US" smtClean="0"/>
              <a:t>Click to edit Master text styles</a:t>
            </a:r>
          </a:p>
          <a:p>
            <a:pPr lvl="1"/>
            <a:r>
              <a:rPr lang="en-US" smtClean="0"/>
              <a:t>Second level</a:t>
            </a:r>
          </a:p>
        </p:txBody>
      </p:sp>
      <p:sp>
        <p:nvSpPr>
          <p:cNvPr id="16" name="Text Placeholder 15"/>
          <p:cNvSpPr>
            <a:spLocks noGrp="1"/>
          </p:cNvSpPr>
          <p:nvPr>
            <p:ph type="body" sz="quarter" idx="11"/>
          </p:nvPr>
        </p:nvSpPr>
        <p:spPr>
          <a:xfrm>
            <a:off x="4736592" y="1152144"/>
            <a:ext cx="4014216" cy="5138928"/>
          </a:xfrm>
        </p:spPr>
        <p:txBody>
          <a:bodyPr/>
          <a:lstStyle>
            <a:lvl1pPr>
              <a:buNone/>
              <a:defRPr/>
            </a:lvl1pPr>
          </a:lstStyle>
          <a:p>
            <a:pPr lvl="0"/>
            <a:r>
              <a:rPr lang="en-US" smtClean="0"/>
              <a:t>Click to edit Master text styles</a:t>
            </a:r>
          </a:p>
          <a:p>
            <a:pPr lvl="1"/>
            <a:r>
              <a:rPr lang="en-US" smtClean="0"/>
              <a:t>Second level</a:t>
            </a:r>
          </a:p>
        </p:txBody>
      </p:sp>
      <p:sp>
        <p:nvSpPr>
          <p:cNvPr id="20" name="Text Placeholder 19"/>
          <p:cNvSpPr>
            <a:spLocks noGrp="1"/>
          </p:cNvSpPr>
          <p:nvPr>
            <p:ph type="body" sz="quarter" idx="12"/>
          </p:nvPr>
        </p:nvSpPr>
        <p:spPr>
          <a:xfrm>
            <a:off x="393192" y="256032"/>
            <a:ext cx="8348472" cy="521208"/>
          </a:xfrm>
          <a:solidFill>
            <a:srgbClr val="FFFFFF"/>
          </a:solidFill>
        </p:spPr>
        <p:txBody>
          <a:bodyPr anchor="b"/>
          <a:lstStyle>
            <a:lvl1pPr>
              <a:buNone/>
              <a:defRPr sz="1600" b="1"/>
            </a:lvl1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19275" y="3406776"/>
            <a:ext cx="6762750" cy="850900"/>
          </a:xfrm>
        </p:spPr>
        <p:txBody>
          <a:bodyPr/>
          <a:lstStyle/>
          <a:p>
            <a:r>
              <a:rPr lang="en-US" smtClean="0"/>
              <a:t>Click to edit Master title style</a:t>
            </a:r>
            <a:endParaRPr lang="en-US"/>
          </a:p>
        </p:txBody>
      </p:sp>
      <p:sp>
        <p:nvSpPr>
          <p:cNvPr id="3" name="Subtitle 2"/>
          <p:cNvSpPr>
            <a:spLocks noGrp="1"/>
          </p:cNvSpPr>
          <p:nvPr>
            <p:ph type="subTitle" idx="1"/>
          </p:nvPr>
        </p:nvSpPr>
        <p:spPr>
          <a:xfrm>
            <a:off x="1819275" y="4257675"/>
            <a:ext cx="4143375" cy="428625"/>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Placeholder 3"/>
          <p:cNvSpPr>
            <a:spLocks noGrp="1"/>
          </p:cNvSpPr>
          <p:nvPr>
            <p:ph type="title"/>
          </p:nvPr>
        </p:nvSpPr>
        <p:spPr>
          <a:xfrm>
            <a:off x="457200" y="274638"/>
            <a:ext cx="6429375" cy="1143000"/>
          </a:xfrm>
          <a:prstGeom prst="rect">
            <a:avLst/>
          </a:prstGeom>
        </p:spPr>
        <p:txBody>
          <a:bodyPr rtlCol="0">
            <a:normAutofit/>
          </a:bodyPr>
          <a:lstStyle/>
          <a:p>
            <a:r>
              <a:rPr lang="en-US" smtClean="0"/>
              <a:t>Click to edit Master title style</a:t>
            </a:r>
            <a:endParaRPr lang="en-US" dirty="0"/>
          </a:p>
        </p:txBody>
      </p:sp>
      <p:sp>
        <p:nvSpPr>
          <p:cNvPr id="5" name="Content Placeholder 4"/>
          <p:cNvSpPr>
            <a:spLocks noGrp="1"/>
          </p:cNvSpPr>
          <p:nvPr>
            <p:ph sz="quarter" idx="10"/>
          </p:nvPr>
        </p:nvSpPr>
        <p:spPr>
          <a:xfrm>
            <a:off x="457200" y="1566863"/>
            <a:ext cx="8229600" cy="444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7"/>
          <p:cNvSpPr>
            <a:spLocks noGrp="1"/>
          </p:cNvSpPr>
          <p:nvPr>
            <p:ph type="dt" sz="half" idx="11"/>
          </p:nvPr>
        </p:nvSpPr>
        <p:spPr/>
        <p:txBody>
          <a:bodyPr/>
          <a:lstStyle>
            <a:lvl1pPr>
              <a:defRPr>
                <a:cs typeface="+mn-cs"/>
              </a:defRPr>
            </a:lvl1pPr>
          </a:lstStyle>
          <a:p>
            <a:pPr>
              <a:defRPr/>
            </a:pPr>
            <a:r>
              <a:rPr lang="en-US"/>
              <a:t>9/14/2011</a:t>
            </a:r>
          </a:p>
        </p:txBody>
      </p:sp>
      <p:sp>
        <p:nvSpPr>
          <p:cNvPr id="6" name="Slide Number Placeholder 8"/>
          <p:cNvSpPr>
            <a:spLocks noGrp="1"/>
          </p:cNvSpPr>
          <p:nvPr>
            <p:ph type="sldNum" sz="quarter" idx="12"/>
          </p:nvPr>
        </p:nvSpPr>
        <p:spPr/>
        <p:txBody>
          <a:bodyPr/>
          <a:lstStyle>
            <a:lvl1pPr>
              <a:defRPr smtClean="0">
                <a:solidFill>
                  <a:srgbClr val="005472"/>
                </a:solidFill>
                <a:cs typeface="+mn-cs"/>
              </a:defRPr>
            </a:lvl1pPr>
          </a:lstStyle>
          <a:p>
            <a:pPr>
              <a:defRPr/>
            </a:pPr>
            <a:fld id="{16AE1032-E1AC-4B47-88B4-D5FB42F58D50}" type="slidenum">
              <a:rPr lang="en-US"/>
              <a:pPr>
                <a:defRPr/>
              </a:pPr>
              <a:t>‹#›</a:t>
            </a:fld>
            <a:endParaRPr lang="en-US" dirty="0"/>
          </a:p>
        </p:txBody>
      </p:sp>
      <p:sp>
        <p:nvSpPr>
          <p:cNvPr id="7" name="Footer Placeholder 9"/>
          <p:cNvSpPr>
            <a:spLocks noGrp="1"/>
          </p:cNvSpPr>
          <p:nvPr>
            <p:ph type="ftr" sz="quarter" idx="13"/>
          </p:nvPr>
        </p:nvSpPr>
        <p:spPr/>
        <p:txBody>
          <a:bodyPr vert="horz" wrap="square" lIns="91440" tIns="45720" rIns="91440" bIns="45720" numCol="1" anchor="t" anchorCtr="0" compatLnSpc="1">
            <a:prstTxWarp prst="textNoShape">
              <a:avLst/>
            </a:prstTxWarp>
          </a:bodyPr>
          <a:lstStyle>
            <a:lvl1pPr fontAlgn="base">
              <a:spcBef>
                <a:spcPct val="0"/>
              </a:spcBef>
              <a:spcAft>
                <a:spcPct val="0"/>
              </a:spcAft>
              <a:defRPr sz="700">
                <a:solidFill>
                  <a:srgbClr val="000000"/>
                </a:solidFill>
                <a:ea typeface="MS Mincho"/>
                <a:cs typeface="Times New Roman" pitchFamily="18" charset="0"/>
              </a:defRPr>
            </a:lvl1pPr>
          </a:lstStyle>
          <a:p>
            <a:r>
              <a:rPr lang="en-CA" altLang="ja-JP"/>
              <a:t>© 2010 Colorado Regional Health Information Organization (CORHIO) - All Rights Reserved</a:t>
            </a:r>
          </a:p>
          <a:p>
            <a:r>
              <a:rPr lang="en-CA" altLang="ja-JP"/>
              <a:t>CORHIO Proprietary - Not For Redistribution</a:t>
            </a:r>
          </a:p>
          <a:p>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400"/>
            </a:lvl1pPr>
            <a:lvl2pPr>
              <a:defRPr sz="2000"/>
            </a:lvl2pPr>
            <a:lvl3pPr>
              <a:defRPr sz="1800"/>
            </a:lvl3pPr>
            <a:lvl4pPr>
              <a:defRPr sz="1600"/>
            </a:lvl4pPr>
            <a:lvl5pPr>
              <a:defRPr sz="15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2000"/>
            </a:lvl2pPr>
            <a:lvl3pPr>
              <a:defRPr sz="1800"/>
            </a:lvl3pPr>
            <a:lvl4pPr>
              <a:defRPr sz="1600"/>
            </a:lvl4pPr>
            <a:lvl5pPr>
              <a:defRPr sz="15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lvl1pPr>
              <a:defRPr>
                <a:cs typeface="+mn-cs"/>
              </a:defRPr>
            </a:lvl1pPr>
          </a:lstStyle>
          <a:p>
            <a:pPr>
              <a:defRPr/>
            </a:pPr>
            <a:r>
              <a:rPr lang="en-US"/>
              <a:t>9/14/2011</a:t>
            </a:r>
          </a:p>
        </p:txBody>
      </p:sp>
      <p:sp>
        <p:nvSpPr>
          <p:cNvPr id="6" name="Footer Placeholder 5"/>
          <p:cNvSpPr>
            <a:spLocks noGrp="1"/>
          </p:cNvSpPr>
          <p:nvPr>
            <p:ph type="ftr" sz="quarter" idx="11"/>
          </p:nvPr>
        </p:nvSpPr>
        <p:spPr/>
        <p:txBody>
          <a:bodyPr vert="horz" wrap="square" lIns="91440" tIns="45720" rIns="91440" bIns="45720" numCol="1" anchor="t" anchorCtr="0" compatLnSpc="1">
            <a:prstTxWarp prst="textNoShape">
              <a:avLst/>
            </a:prstTxWarp>
          </a:bodyPr>
          <a:lstStyle>
            <a:lvl1pPr fontAlgn="base">
              <a:spcBef>
                <a:spcPct val="0"/>
              </a:spcBef>
              <a:spcAft>
                <a:spcPct val="0"/>
              </a:spcAft>
              <a:defRPr sz="700">
                <a:solidFill>
                  <a:srgbClr val="000000"/>
                </a:solidFill>
                <a:ea typeface="MS Mincho"/>
                <a:cs typeface="Times New Roman" pitchFamily="18" charset="0"/>
              </a:defRPr>
            </a:lvl1pPr>
          </a:lstStyle>
          <a:p>
            <a:r>
              <a:rPr lang="en-CA" altLang="ja-JP"/>
              <a:t>© 2010 Colorado Regional Health Information Organization (CORHIO) - All Rights Reserved</a:t>
            </a:r>
          </a:p>
          <a:p>
            <a:r>
              <a:rPr lang="en-CA" altLang="ja-JP"/>
              <a:t>CORHIO Proprietary - Not For Redistribution</a:t>
            </a:r>
          </a:p>
          <a:p>
            <a:endParaRPr lang="en-US"/>
          </a:p>
        </p:txBody>
      </p:sp>
      <p:sp>
        <p:nvSpPr>
          <p:cNvPr id="7" name="Slide Number Placeholder 6"/>
          <p:cNvSpPr>
            <a:spLocks noGrp="1"/>
          </p:cNvSpPr>
          <p:nvPr>
            <p:ph type="sldNum" sz="quarter" idx="12"/>
          </p:nvPr>
        </p:nvSpPr>
        <p:spPr/>
        <p:txBody>
          <a:bodyPr/>
          <a:lstStyle>
            <a:lvl1pPr>
              <a:defRPr>
                <a:cs typeface="+mn-cs"/>
              </a:defRPr>
            </a:lvl1pPr>
          </a:lstStyle>
          <a:p>
            <a:pPr>
              <a:defRPr/>
            </a:pPr>
            <a:fld id="{E24F38D0-B9C0-435F-A5BF-ED2DE440CCBF}" type="slidenum">
              <a:rPr lang="en-US"/>
              <a:pPr>
                <a:defRPr/>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19275" y="3406776"/>
            <a:ext cx="6762750" cy="850900"/>
          </a:xfrm>
        </p:spPr>
        <p:txBody>
          <a:bodyPr/>
          <a:lstStyle/>
          <a:p>
            <a:r>
              <a:rPr lang="en-US" smtClean="0"/>
              <a:t>Click to edit Master title style</a:t>
            </a:r>
            <a:endParaRPr lang="en-US"/>
          </a:p>
        </p:txBody>
      </p:sp>
      <p:sp>
        <p:nvSpPr>
          <p:cNvPr id="3" name="Subtitle 2"/>
          <p:cNvSpPr>
            <a:spLocks noGrp="1"/>
          </p:cNvSpPr>
          <p:nvPr>
            <p:ph type="subTitle" idx="1"/>
          </p:nvPr>
        </p:nvSpPr>
        <p:spPr>
          <a:xfrm>
            <a:off x="1819275" y="4257675"/>
            <a:ext cx="4143375" cy="428625"/>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6A4EAEA-08E3-4D6F-80CE-BCF0CFA8A696}" type="datetime1">
              <a:rPr lang="en-US"/>
              <a:pPr>
                <a:defRPr/>
              </a:pPr>
              <a:t>1/27/2012</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Office of the National Coordinator for Health Information Technology</a:t>
            </a:r>
          </a:p>
        </p:txBody>
      </p:sp>
      <p:sp>
        <p:nvSpPr>
          <p:cNvPr id="6" name="Slide Number Placeholder 5"/>
          <p:cNvSpPr>
            <a:spLocks noGrp="1"/>
          </p:cNvSpPr>
          <p:nvPr>
            <p:ph type="sldNum" sz="quarter" idx="12"/>
          </p:nvPr>
        </p:nvSpPr>
        <p:spPr/>
        <p:txBody>
          <a:bodyPr/>
          <a:lstStyle>
            <a:lvl1pPr>
              <a:defRPr/>
            </a:lvl1pPr>
          </a:lstStyle>
          <a:p>
            <a:pPr>
              <a:defRPr/>
            </a:pPr>
            <a:fld id="{2AC23696-98B2-46D1-9660-68A7EBBF56EC}" type="slidenum">
              <a:rPr lang="en-US"/>
              <a:pPr>
                <a:defRPr/>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cSld name="1_Blank">
    <p:spTree>
      <p:nvGrpSpPr>
        <p:cNvPr id="1" name=""/>
        <p:cNvGrpSpPr/>
        <p:nvPr/>
      </p:nvGrpSpPr>
      <p:grpSpPr>
        <a:xfrm>
          <a:off x="0" y="0"/>
          <a:ext cx="0" cy="0"/>
          <a:chOff x="0" y="0"/>
          <a:chExt cx="0" cy="0"/>
        </a:xfrm>
      </p:grpSpPr>
      <p:pic>
        <p:nvPicPr>
          <p:cNvPr id="2" name="Picture 8" descr="COR_PPT_cover"/>
          <p:cNvPicPr>
            <a:picLocks noChangeAspect="1" noChangeArrowheads="1"/>
          </p:cNvPicPr>
          <p:nvPr userDrawn="1"/>
        </p:nvPicPr>
        <p:blipFill>
          <a:blip r:embed="rId2"/>
          <a:srcRect/>
          <a:stretch>
            <a:fillRect/>
          </a:stretch>
        </p:blipFill>
        <p:spPr bwMode="auto">
          <a:xfrm>
            <a:off x="0" y="0"/>
            <a:ext cx="9140825" cy="6854825"/>
          </a:xfrm>
          <a:prstGeom prst="rect">
            <a:avLst/>
          </a:prstGeom>
          <a:noFill/>
          <a:ln w="9525">
            <a:noFill/>
            <a:miter lim="800000"/>
            <a:headEnd/>
            <a:tailEnd/>
          </a:ln>
        </p:spPr>
      </p:pic>
      <p:sp>
        <p:nvSpPr>
          <p:cNvPr id="3" name="Date Placeholder 1"/>
          <p:cNvSpPr>
            <a:spLocks noGrp="1"/>
          </p:cNvSpPr>
          <p:nvPr>
            <p:ph type="dt" sz="half" idx="10"/>
          </p:nvPr>
        </p:nvSpPr>
        <p:spPr>
          <a:xfrm>
            <a:off x="6400800" y="6289675"/>
            <a:ext cx="2374900" cy="365125"/>
          </a:xfrm>
        </p:spPr>
        <p:txBody>
          <a:bodyPr/>
          <a:lstStyle>
            <a:lvl1pPr>
              <a:defRPr dirty="0" smtClean="0">
                <a:cs typeface="+mn-cs"/>
              </a:defRPr>
            </a:lvl1pPr>
          </a:lstStyle>
          <a:p>
            <a:pPr>
              <a:defRPr/>
            </a:pPr>
            <a:r>
              <a:rPr lang="en-US"/>
              <a:t>9/14/2011</a:t>
            </a:r>
            <a:endParaRPr lang="en-US"/>
          </a:p>
        </p:txBody>
      </p:sp>
      <p:sp>
        <p:nvSpPr>
          <p:cNvPr id="4" name="Footer Placeholder 2"/>
          <p:cNvSpPr>
            <a:spLocks noGrp="1"/>
          </p:cNvSpPr>
          <p:nvPr>
            <p:ph type="ftr" sz="quarter" idx="11"/>
          </p:nvPr>
        </p:nvSpPr>
        <p:spPr>
          <a:xfrm>
            <a:off x="349250" y="6289675"/>
            <a:ext cx="3155950" cy="365125"/>
          </a:xfrm>
        </p:spPr>
        <p:txBody>
          <a:bodyPr/>
          <a:lstStyle>
            <a:lvl1pPr>
              <a:defRPr dirty="0" smtClean="0">
                <a:ea typeface="+mn-ea"/>
                <a:cs typeface="+mn-cs"/>
              </a:defRPr>
            </a:lvl1pPr>
          </a:lstStyle>
          <a:p>
            <a:pPr>
              <a:defRPr/>
            </a:pPr>
            <a:r>
              <a:rPr lang="en-US"/>
              <a:t>© 2010 Colorado Regional Health Information Organization (CORHIO) - All Rights Reserved CORHIO Proprietary - Not For Redistribution </a:t>
            </a:r>
            <a:endParaRPr lang="en-US"/>
          </a:p>
        </p:txBody>
      </p:sp>
      <p:sp>
        <p:nvSpPr>
          <p:cNvPr id="5" name="Slide Number Placeholder 3"/>
          <p:cNvSpPr>
            <a:spLocks noGrp="1"/>
          </p:cNvSpPr>
          <p:nvPr>
            <p:ph type="sldNum" sz="quarter" idx="12"/>
          </p:nvPr>
        </p:nvSpPr>
        <p:spPr>
          <a:xfrm>
            <a:off x="4305300" y="6289675"/>
            <a:ext cx="533400" cy="365125"/>
          </a:xfrm>
        </p:spPr>
        <p:txBody>
          <a:bodyPr/>
          <a:lstStyle>
            <a:lvl1pPr>
              <a:defRPr>
                <a:solidFill>
                  <a:prstClr val="black"/>
                </a:solidFill>
                <a:cs typeface="+mn-cs"/>
              </a:defRPr>
            </a:lvl1pPr>
          </a:lstStyle>
          <a:p>
            <a:pPr>
              <a:defRPr/>
            </a:pPr>
            <a:fld id="{CB86EE48-35F3-4DE9-8525-1209822BE470}" type="slidenum">
              <a:rPr lang="en-US"/>
              <a:pPr>
                <a:defRPr/>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2" name="Title Placeholder 3"/>
          <p:cNvSpPr>
            <a:spLocks noGrp="1"/>
          </p:cNvSpPr>
          <p:nvPr>
            <p:ph type="title"/>
          </p:nvPr>
        </p:nvSpPr>
        <p:spPr>
          <a:xfrm>
            <a:off x="457200" y="274638"/>
            <a:ext cx="6429375" cy="1143000"/>
          </a:xfrm>
          <a:prstGeom prst="rect">
            <a:avLst/>
          </a:prstGeom>
        </p:spPr>
        <p:txBody>
          <a:bodyPr rtlCol="0">
            <a:normAutofit/>
          </a:bodyPr>
          <a:lstStyle/>
          <a:p>
            <a:r>
              <a:rPr lang="en-US" smtClean="0"/>
              <a:t>Click to edit Master title style</a:t>
            </a:r>
            <a:endParaRPr lang="en-US" dirty="0"/>
          </a:p>
        </p:txBody>
      </p:sp>
      <p:sp>
        <p:nvSpPr>
          <p:cNvPr id="5" name="Content Placeholder 4"/>
          <p:cNvSpPr>
            <a:spLocks noGrp="1"/>
          </p:cNvSpPr>
          <p:nvPr>
            <p:ph sz="quarter" idx="10"/>
          </p:nvPr>
        </p:nvSpPr>
        <p:spPr>
          <a:xfrm>
            <a:off x="457200" y="1566863"/>
            <a:ext cx="8229600" cy="444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7"/>
          <p:cNvSpPr>
            <a:spLocks noGrp="1"/>
          </p:cNvSpPr>
          <p:nvPr>
            <p:ph type="dt" sz="half" idx="11"/>
          </p:nvPr>
        </p:nvSpPr>
        <p:spPr/>
        <p:txBody>
          <a:bodyPr/>
          <a:lstStyle>
            <a:lvl1pPr>
              <a:defRPr>
                <a:cs typeface="+mn-cs"/>
              </a:defRPr>
            </a:lvl1pPr>
          </a:lstStyle>
          <a:p>
            <a:pPr>
              <a:defRPr/>
            </a:pPr>
            <a:r>
              <a:rPr lang="en-US"/>
              <a:t>9/14/2011</a:t>
            </a:r>
          </a:p>
        </p:txBody>
      </p:sp>
      <p:sp>
        <p:nvSpPr>
          <p:cNvPr id="6" name="Slide Number Placeholder 8"/>
          <p:cNvSpPr>
            <a:spLocks noGrp="1"/>
          </p:cNvSpPr>
          <p:nvPr>
            <p:ph type="sldNum" sz="quarter" idx="12"/>
          </p:nvPr>
        </p:nvSpPr>
        <p:spPr/>
        <p:txBody>
          <a:bodyPr/>
          <a:lstStyle>
            <a:lvl1pPr>
              <a:defRPr smtClean="0">
                <a:solidFill>
                  <a:srgbClr val="005472"/>
                </a:solidFill>
                <a:cs typeface="+mn-cs"/>
              </a:defRPr>
            </a:lvl1pPr>
          </a:lstStyle>
          <a:p>
            <a:pPr>
              <a:defRPr/>
            </a:pPr>
            <a:fld id="{4F163EFF-47B3-4387-9860-011BA5E81D1A}" type="slidenum">
              <a:rPr lang="en-US"/>
              <a:pPr>
                <a:defRPr/>
              </a:pPr>
              <a:t>‹#›</a:t>
            </a:fld>
            <a:endParaRPr lang="en-US" dirty="0"/>
          </a:p>
        </p:txBody>
      </p:sp>
      <p:sp>
        <p:nvSpPr>
          <p:cNvPr id="7" name="Footer Placeholder 9"/>
          <p:cNvSpPr>
            <a:spLocks noGrp="1"/>
          </p:cNvSpPr>
          <p:nvPr>
            <p:ph type="ftr" sz="quarter" idx="13"/>
          </p:nvPr>
        </p:nvSpPr>
        <p:spPr/>
        <p:txBody>
          <a:bodyPr vert="horz" wrap="square" lIns="91440" tIns="45720" rIns="91440" bIns="45720" numCol="1" anchor="t" anchorCtr="0" compatLnSpc="1">
            <a:prstTxWarp prst="textNoShape">
              <a:avLst/>
            </a:prstTxWarp>
          </a:bodyPr>
          <a:lstStyle>
            <a:lvl1pPr fontAlgn="base">
              <a:spcBef>
                <a:spcPct val="0"/>
              </a:spcBef>
              <a:spcAft>
                <a:spcPct val="0"/>
              </a:spcAft>
              <a:defRPr sz="700">
                <a:solidFill>
                  <a:srgbClr val="000000"/>
                </a:solidFill>
                <a:ea typeface="MS Mincho"/>
                <a:cs typeface="Times New Roman" pitchFamily="18" charset="0"/>
              </a:defRPr>
            </a:lvl1pPr>
          </a:lstStyle>
          <a:p>
            <a:r>
              <a:rPr lang="en-CA" altLang="ja-JP"/>
              <a:t>© 2010 Colorado Regional Health Information Organization (CORHIO) - All Rights Reserved</a:t>
            </a:r>
          </a:p>
          <a:p>
            <a:r>
              <a:rPr lang="en-CA" altLang="ja-JP"/>
              <a:t>CORHIO Proprietary - Not For Redistribution</a:t>
            </a:r>
          </a:p>
          <a:p>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4"/>
          <p:cNvSpPr>
            <a:spLocks noGrp="1"/>
          </p:cNvSpPr>
          <p:nvPr>
            <p:ph type="ftr" sz="quarter" idx="10"/>
          </p:nvPr>
        </p:nvSpPr>
        <p:spPr/>
        <p:txBody>
          <a:bodyPr/>
          <a:lstStyle>
            <a:lvl1pPr algn="ctr">
              <a:defRPr sz="750" dirty="0">
                <a:latin typeface="Verdana" pitchFamily="34" charset="0"/>
                <a:cs typeface="+mn-cs"/>
              </a:defRPr>
            </a:lvl1pPr>
          </a:lstStyle>
          <a:p>
            <a:pPr>
              <a:defRPr/>
            </a:pP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2895600" y="2130425"/>
            <a:ext cx="5867400" cy="1470025"/>
          </a:xfrm>
        </p:spPr>
        <p:txBody>
          <a:bodyPr/>
          <a:lstStyle>
            <a:lvl1pPr algn="ctr">
              <a:defRPr/>
            </a:lvl1pPr>
          </a:lstStyle>
          <a:p>
            <a:r>
              <a:rPr lang="en-US"/>
              <a:t>Click to edit Master title style</a:t>
            </a:r>
          </a:p>
        </p:txBody>
      </p:sp>
      <p:sp>
        <p:nvSpPr>
          <p:cNvPr id="7171" name="Rectangle 3"/>
          <p:cNvSpPr>
            <a:spLocks noGrp="1" noChangeArrowheads="1"/>
          </p:cNvSpPr>
          <p:nvPr>
            <p:ph type="subTitle" idx="1"/>
          </p:nvPr>
        </p:nvSpPr>
        <p:spPr>
          <a:xfrm>
            <a:off x="2895600" y="3886200"/>
            <a:ext cx="5867400" cy="1752600"/>
          </a:xfrm>
        </p:spPr>
        <p:txBody>
          <a:bodyPr/>
          <a:lstStyle>
            <a:lvl1pPr marL="0" indent="0" algn="ctr">
              <a:buFontTx/>
              <a:buNone/>
              <a:defRPr/>
            </a:lvl1pPr>
          </a:lstStyle>
          <a:p>
            <a:r>
              <a:rPr lang="en-US"/>
              <a:t>Click to edit Master subtitle style</a:t>
            </a:r>
          </a:p>
        </p:txBody>
      </p:sp>
      <p:sp>
        <p:nvSpPr>
          <p:cNvPr id="4" name="Rectangle 4"/>
          <p:cNvSpPr>
            <a:spLocks noGrp="1" noChangeArrowheads="1"/>
          </p:cNvSpPr>
          <p:nvPr>
            <p:ph type="sldNum" sz="quarter" idx="10"/>
          </p:nvPr>
        </p:nvSpPr>
        <p:spPr>
          <a:xfrm>
            <a:off x="6553200" y="6245225"/>
            <a:ext cx="2133600" cy="476250"/>
          </a:xfrm>
          <a:prstGeom prst="rect">
            <a:avLst/>
          </a:prstGeom>
        </p:spPr>
        <p:txBody>
          <a:bodyPr/>
          <a:lstStyle>
            <a:lvl1pPr>
              <a:defRPr>
                <a:solidFill>
                  <a:prstClr val="black"/>
                </a:solidFill>
                <a:cs typeface="Arial" charset="0"/>
              </a:defRPr>
            </a:lvl1pPr>
          </a:lstStyle>
          <a:p>
            <a:pPr>
              <a:defRPr/>
            </a:pPr>
            <a:fld id="{72E1998E-D99D-46F2-A200-E8D3438CE550}"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xfrm>
            <a:off x="6553200" y="6245225"/>
            <a:ext cx="2133600" cy="476250"/>
          </a:xfrm>
          <a:prstGeom prst="rect">
            <a:avLst/>
          </a:prstGeom>
        </p:spPr>
        <p:txBody>
          <a:bodyPr/>
          <a:lstStyle>
            <a:lvl1pPr>
              <a:defRPr>
                <a:solidFill>
                  <a:prstClr val="black"/>
                </a:solidFill>
                <a:cs typeface="Arial" charset="0"/>
              </a:defRPr>
            </a:lvl1pPr>
          </a:lstStyle>
          <a:p>
            <a:pPr>
              <a:defRPr/>
            </a:pPr>
            <a:fld id="{FA29E128-B78A-4687-BAF9-66A7444210F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B5A490F-0A24-415D-B770-E485C8082442}" type="datetime1">
              <a:rPr lang="en-US"/>
              <a:pPr>
                <a:defRPr/>
              </a:pPr>
              <a:t>1/27/2012</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Office of the National Coordinator for Health Information Technology</a:t>
            </a:r>
          </a:p>
        </p:txBody>
      </p:sp>
      <p:sp>
        <p:nvSpPr>
          <p:cNvPr id="7" name="Slide Number Placeholder 5"/>
          <p:cNvSpPr>
            <a:spLocks noGrp="1"/>
          </p:cNvSpPr>
          <p:nvPr>
            <p:ph type="sldNum" sz="quarter" idx="12"/>
          </p:nvPr>
        </p:nvSpPr>
        <p:spPr/>
        <p:txBody>
          <a:bodyPr/>
          <a:lstStyle>
            <a:lvl1pPr>
              <a:defRPr/>
            </a:lvl1pPr>
          </a:lstStyle>
          <a:p>
            <a:pPr>
              <a:defRPr/>
            </a:pPr>
            <a:fld id="{17C54198-2DFB-4074-9BEC-F650CD19D4A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229600" cy="990600"/>
          </a:xfrm>
        </p:spPr>
        <p:txBody>
          <a:bodyPr>
            <a:normAutofit/>
          </a:bodyPr>
          <a:lstStyle>
            <a:lvl1pPr algn="l">
              <a:defRPr sz="3600"/>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AD093A7-FAE2-4A3D-8996-D028E353F611}" type="datetime1">
              <a:rPr lang="en-US"/>
              <a:pPr>
                <a:defRPr/>
              </a:pPr>
              <a:t>1/27/2012</a:t>
            </a:fld>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a:t>Office of the National Coordinator for Health Information Technology</a:t>
            </a:r>
          </a:p>
        </p:txBody>
      </p:sp>
      <p:sp>
        <p:nvSpPr>
          <p:cNvPr id="9" name="Slide Number Placeholder 5"/>
          <p:cNvSpPr>
            <a:spLocks noGrp="1"/>
          </p:cNvSpPr>
          <p:nvPr>
            <p:ph type="sldNum" sz="quarter" idx="12"/>
          </p:nvPr>
        </p:nvSpPr>
        <p:spPr/>
        <p:txBody>
          <a:bodyPr/>
          <a:lstStyle>
            <a:lvl1pPr>
              <a:defRPr/>
            </a:lvl1pPr>
          </a:lstStyle>
          <a:p>
            <a:pPr>
              <a:defRPr/>
            </a:pPr>
            <a:fld id="{F3BA38C2-E09E-4B34-A5B8-58743C5A5D09}"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DA53B55-798E-48D5-B9A0-94A2EF14189F}" type="datetime1">
              <a:rPr lang="en-US"/>
              <a:pPr>
                <a:defRPr/>
              </a:pPr>
              <a:t>1/27/2012</a:t>
            </a:fld>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a:t>Office of the National Coordinator for Health Information Technology</a:t>
            </a:r>
          </a:p>
        </p:txBody>
      </p:sp>
      <p:sp>
        <p:nvSpPr>
          <p:cNvPr id="5" name="Slide Number Placeholder 5"/>
          <p:cNvSpPr>
            <a:spLocks noGrp="1"/>
          </p:cNvSpPr>
          <p:nvPr>
            <p:ph type="sldNum" sz="quarter" idx="12"/>
          </p:nvPr>
        </p:nvSpPr>
        <p:spPr/>
        <p:txBody>
          <a:bodyPr/>
          <a:lstStyle>
            <a:lvl1pPr>
              <a:defRPr/>
            </a:lvl1pPr>
          </a:lstStyle>
          <a:p>
            <a:pPr>
              <a:defRPr/>
            </a:pPr>
            <a:fld id="{14BF83CE-A3FA-48D9-82E9-7D4B0353E17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EBE6A3-AB28-4640-8988-5C550281DB2D}" type="datetime1">
              <a:rPr lang="en-US"/>
              <a:pPr>
                <a:defRPr/>
              </a:pPr>
              <a:t>1/27/2012</a:t>
            </a:fld>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a:t>Office of the National Coordinator for Health Information Technology</a:t>
            </a:r>
          </a:p>
        </p:txBody>
      </p:sp>
      <p:sp>
        <p:nvSpPr>
          <p:cNvPr id="4" name="Slide Number Placeholder 5"/>
          <p:cNvSpPr>
            <a:spLocks noGrp="1"/>
          </p:cNvSpPr>
          <p:nvPr>
            <p:ph type="sldNum" sz="quarter" idx="12"/>
          </p:nvPr>
        </p:nvSpPr>
        <p:spPr/>
        <p:txBody>
          <a:bodyPr/>
          <a:lstStyle>
            <a:lvl1pPr>
              <a:defRPr/>
            </a:lvl1pPr>
          </a:lstStyle>
          <a:p>
            <a:pPr>
              <a:defRPr/>
            </a:pPr>
            <a:fld id="{1C33F3B2-FD08-44E7-AB40-1D82D8D03F5D}"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08765DC-7A4B-4684-B313-0861044CF133}" type="datetime1">
              <a:rPr lang="en-US"/>
              <a:pPr>
                <a:defRPr/>
              </a:pPr>
              <a:t>1/27/2012</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Office of the National Coordinator for Health Information Technology</a:t>
            </a:r>
          </a:p>
        </p:txBody>
      </p:sp>
      <p:sp>
        <p:nvSpPr>
          <p:cNvPr id="7" name="Slide Number Placeholder 5"/>
          <p:cNvSpPr>
            <a:spLocks noGrp="1"/>
          </p:cNvSpPr>
          <p:nvPr>
            <p:ph type="sldNum" sz="quarter" idx="12"/>
          </p:nvPr>
        </p:nvSpPr>
        <p:spPr/>
        <p:txBody>
          <a:bodyPr/>
          <a:lstStyle>
            <a:lvl1pPr>
              <a:defRPr/>
            </a:lvl1pPr>
          </a:lstStyle>
          <a:p>
            <a:pPr>
              <a:defRPr/>
            </a:pPr>
            <a:fld id="{8DF97E19-A5FE-4533-A3DE-7FD51A21CB0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8DCBCEF-1F1E-41A4-942C-169DA1F500F3}" type="datetime1">
              <a:rPr lang="en-US"/>
              <a:pPr>
                <a:defRPr/>
              </a:pPr>
              <a:t>1/27/2012</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Office of the National Coordinator for Health Information Technology</a:t>
            </a:r>
          </a:p>
        </p:txBody>
      </p:sp>
      <p:sp>
        <p:nvSpPr>
          <p:cNvPr id="7" name="Slide Number Placeholder 5"/>
          <p:cNvSpPr>
            <a:spLocks noGrp="1"/>
          </p:cNvSpPr>
          <p:nvPr>
            <p:ph type="sldNum" sz="quarter" idx="12"/>
          </p:nvPr>
        </p:nvSpPr>
        <p:spPr/>
        <p:txBody>
          <a:bodyPr/>
          <a:lstStyle>
            <a:lvl1pPr>
              <a:defRPr/>
            </a:lvl1pPr>
          </a:lstStyle>
          <a:p>
            <a:pPr>
              <a:defRPr/>
            </a:pPr>
            <a:fld id="{F7D8E86B-8726-418B-B896-E1A4C0853B6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wmf"/><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theme" Target="../theme/theme3.xml"/><Relationship Id="rId1"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9.xml"/><Relationship Id="rId7" Type="http://schemas.openxmlformats.org/officeDocument/2006/relationships/image" Target="../media/image9.jpeg"/><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theme" Target="../theme/theme4.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5" Type="http://schemas.openxmlformats.org/officeDocument/2006/relationships/image" Target="../media/image11.jpeg"/><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onc-puttingI-pptsubpage2.jpg"/>
          <p:cNvPicPr>
            <a:picLocks noChangeAspect="1"/>
          </p:cNvPicPr>
          <p:nvPr userDrawn="1"/>
        </p:nvPicPr>
        <p:blipFill>
          <a:blip r:embed="rId13"/>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0207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94D30AD3-AF0D-4CDD-ADC8-C69CC92FFFE8}" type="datetime1">
              <a:rPr lang="en-US"/>
              <a:pPr>
                <a:defRPr/>
              </a:pPr>
              <a:t>1/27/2012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smtClean="0">
                <a:solidFill>
                  <a:schemeClr val="tx1">
                    <a:tint val="75000"/>
                  </a:schemeClr>
                </a:solidFill>
                <a:latin typeface="+mn-lt"/>
              </a:defRPr>
            </a:lvl1pPr>
          </a:lstStyle>
          <a:p>
            <a:pPr>
              <a:defRPr/>
            </a:pPr>
            <a:r>
              <a:rPr lang="en-US"/>
              <a:t>Office of the National Coordinator for Health Information Technology</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274AFC93-A587-445B-9F63-78A295919EA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16" r:id="rId1"/>
    <p:sldLayoutId id="2147483715" r:id="rId2"/>
    <p:sldLayoutId id="2147483714" r:id="rId3"/>
    <p:sldLayoutId id="2147483713" r:id="rId4"/>
    <p:sldLayoutId id="2147483712" r:id="rId5"/>
    <p:sldLayoutId id="2147483711" r:id="rId6"/>
    <p:sldLayoutId id="2147483710" r:id="rId7"/>
    <p:sldLayoutId id="2147483709" r:id="rId8"/>
    <p:sldLayoutId id="2147483708" r:id="rId9"/>
    <p:sldLayoutId id="2147483707" r:id="rId10"/>
    <p:sldLayoutId id="2147483706" r:id="rId11"/>
  </p:sldLayoutIdLst>
  <p:hf hdr="0"/>
  <p:txStyles>
    <p:titleStyle>
      <a:lvl1pPr algn="l" rtl="0" fontAlgn="base">
        <a:spcBef>
          <a:spcPct val="0"/>
        </a:spcBef>
        <a:spcAft>
          <a:spcPct val="0"/>
        </a:spcAft>
        <a:defRPr sz="2800" kern="1200">
          <a:solidFill>
            <a:srgbClr val="10253F"/>
          </a:solidFill>
          <a:latin typeface="+mj-lt"/>
          <a:ea typeface="+mj-ea"/>
          <a:cs typeface="+mj-cs"/>
        </a:defRPr>
      </a:lvl1pPr>
      <a:lvl2pPr algn="l" rtl="0" fontAlgn="base">
        <a:spcBef>
          <a:spcPct val="0"/>
        </a:spcBef>
        <a:spcAft>
          <a:spcPct val="0"/>
        </a:spcAft>
        <a:defRPr sz="2800">
          <a:solidFill>
            <a:srgbClr val="10253F"/>
          </a:solidFill>
          <a:latin typeface="Calibri" pitchFamily="34" charset="0"/>
        </a:defRPr>
      </a:lvl2pPr>
      <a:lvl3pPr algn="l" rtl="0" fontAlgn="base">
        <a:spcBef>
          <a:spcPct val="0"/>
        </a:spcBef>
        <a:spcAft>
          <a:spcPct val="0"/>
        </a:spcAft>
        <a:defRPr sz="2800">
          <a:solidFill>
            <a:srgbClr val="10253F"/>
          </a:solidFill>
          <a:latin typeface="Calibri" pitchFamily="34" charset="0"/>
        </a:defRPr>
      </a:lvl3pPr>
      <a:lvl4pPr algn="l" rtl="0" fontAlgn="base">
        <a:spcBef>
          <a:spcPct val="0"/>
        </a:spcBef>
        <a:spcAft>
          <a:spcPct val="0"/>
        </a:spcAft>
        <a:defRPr sz="2800">
          <a:solidFill>
            <a:srgbClr val="10253F"/>
          </a:solidFill>
          <a:latin typeface="Calibri" pitchFamily="34" charset="0"/>
        </a:defRPr>
      </a:lvl4pPr>
      <a:lvl5pPr algn="l" rtl="0" fontAlgn="base">
        <a:spcBef>
          <a:spcPct val="0"/>
        </a:spcBef>
        <a:spcAft>
          <a:spcPct val="0"/>
        </a:spcAft>
        <a:defRPr sz="2800">
          <a:solidFill>
            <a:srgbClr val="10253F"/>
          </a:solidFill>
          <a:latin typeface="Calibri" pitchFamily="34" charset="0"/>
        </a:defRPr>
      </a:lvl5pPr>
      <a:lvl6pPr marL="457200" algn="l" rtl="0" fontAlgn="base">
        <a:spcBef>
          <a:spcPct val="0"/>
        </a:spcBef>
        <a:spcAft>
          <a:spcPct val="0"/>
        </a:spcAft>
        <a:defRPr sz="2800">
          <a:solidFill>
            <a:srgbClr val="10253F"/>
          </a:solidFill>
          <a:latin typeface="Calibri" pitchFamily="34" charset="0"/>
        </a:defRPr>
      </a:lvl6pPr>
      <a:lvl7pPr marL="914400" algn="l" rtl="0" fontAlgn="base">
        <a:spcBef>
          <a:spcPct val="0"/>
        </a:spcBef>
        <a:spcAft>
          <a:spcPct val="0"/>
        </a:spcAft>
        <a:defRPr sz="2800">
          <a:solidFill>
            <a:srgbClr val="10253F"/>
          </a:solidFill>
          <a:latin typeface="Calibri" pitchFamily="34" charset="0"/>
        </a:defRPr>
      </a:lvl7pPr>
      <a:lvl8pPr marL="1371600" algn="l" rtl="0" fontAlgn="base">
        <a:spcBef>
          <a:spcPct val="0"/>
        </a:spcBef>
        <a:spcAft>
          <a:spcPct val="0"/>
        </a:spcAft>
        <a:defRPr sz="2800">
          <a:solidFill>
            <a:srgbClr val="10253F"/>
          </a:solidFill>
          <a:latin typeface="Calibri" pitchFamily="34" charset="0"/>
        </a:defRPr>
      </a:lvl8pPr>
      <a:lvl9pPr marL="1828800" algn="l" rtl="0" fontAlgn="base">
        <a:spcBef>
          <a:spcPct val="0"/>
        </a:spcBef>
        <a:spcAft>
          <a:spcPct val="0"/>
        </a:spcAft>
        <a:defRPr sz="2800">
          <a:solidFill>
            <a:srgbClr val="10253F"/>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2097088" y="85725"/>
            <a:ext cx="6894512"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Rectangle 3"/>
          <p:cNvSpPr>
            <a:spLocks noGrp="1" noChangeArrowheads="1"/>
          </p:cNvSpPr>
          <p:nvPr>
            <p:ph type="body" idx="1"/>
          </p:nvPr>
        </p:nvSpPr>
        <p:spPr bwMode="auto">
          <a:xfrm>
            <a:off x="304800" y="1341438"/>
            <a:ext cx="8534400" cy="49831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9510" name="Rectangle 6"/>
          <p:cNvSpPr>
            <a:spLocks noGrp="1" noChangeArrowheads="1"/>
          </p:cNvSpPr>
          <p:nvPr>
            <p:ph type="sldNum" sz="quarter" idx="4"/>
          </p:nvPr>
        </p:nvSpPr>
        <p:spPr bwMode="auto">
          <a:xfrm>
            <a:off x="4343400" y="6629400"/>
            <a:ext cx="457200" cy="152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900">
                <a:solidFill>
                  <a:srgbClr val="000000"/>
                </a:solidFill>
                <a:latin typeface="Arial" charset="0"/>
                <a:cs typeface="Arial" charset="0"/>
              </a:defRPr>
            </a:lvl1pPr>
          </a:lstStyle>
          <a:p>
            <a:pPr>
              <a:defRPr/>
            </a:pPr>
            <a:fld id="{2C8D0AE1-8E76-4088-AB57-12F81002C553}" type="slidenum">
              <a:rPr lang="en-US"/>
              <a:pPr>
                <a:defRPr/>
              </a:pPr>
              <a:t>‹#›</a:t>
            </a:fld>
            <a:endParaRPr lang="en-US" dirty="0"/>
          </a:p>
        </p:txBody>
      </p:sp>
      <p:pic>
        <p:nvPicPr>
          <p:cNvPr id="13317" name="Picture 7"/>
          <p:cNvPicPr>
            <a:picLocks noChangeAspect="1" noChangeArrowheads="1"/>
          </p:cNvPicPr>
          <p:nvPr/>
        </p:nvPicPr>
        <p:blipFill>
          <a:blip r:embed="rId16"/>
          <a:srcRect/>
          <a:stretch>
            <a:fillRect/>
          </a:stretch>
        </p:blipFill>
        <p:spPr bwMode="auto">
          <a:xfrm>
            <a:off x="20638" y="55563"/>
            <a:ext cx="2027237" cy="730250"/>
          </a:xfrm>
          <a:prstGeom prst="rect">
            <a:avLst/>
          </a:prstGeom>
          <a:noFill/>
          <a:ln w="9525">
            <a:noFill/>
            <a:miter lim="800000"/>
            <a:headEnd/>
            <a:tailEnd/>
          </a:ln>
        </p:spPr>
      </p:pic>
      <p:sp>
        <p:nvSpPr>
          <p:cNvPr id="149508" name="Rectangle 4"/>
          <p:cNvSpPr>
            <a:spLocks noGrp="1" noChangeArrowheads="1"/>
          </p:cNvSpPr>
          <p:nvPr>
            <p:ph type="dt" sz="half" idx="2"/>
          </p:nvPr>
        </p:nvSpPr>
        <p:spPr bwMode="auto">
          <a:xfrm>
            <a:off x="8120063" y="6705600"/>
            <a:ext cx="1023937" cy="152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800">
                <a:solidFill>
                  <a:srgbClr val="000000"/>
                </a:solidFill>
                <a:latin typeface="Arial" charset="0"/>
                <a:cs typeface="Arial" charset="0"/>
              </a:defRPr>
            </a:lvl1pPr>
          </a:lstStyle>
          <a:p>
            <a:pPr>
              <a:defRPr/>
            </a:pPr>
            <a:fld id="{8B132D22-A7F6-4B9D-A851-E1B5BAB2D5F5}" type="datetime1">
              <a:rPr lang="en-US"/>
              <a:pPr>
                <a:defRPr/>
              </a:pPr>
              <a:t>1/27/2012</a:t>
            </a:fld>
            <a:endParaRPr lang="en-US" dirty="0"/>
          </a:p>
        </p:txBody>
      </p:sp>
      <p:sp>
        <p:nvSpPr>
          <p:cNvPr id="149509" name="Rectangle 5"/>
          <p:cNvSpPr>
            <a:spLocks noGrp="1" noChangeArrowheads="1"/>
          </p:cNvSpPr>
          <p:nvPr>
            <p:ph type="ftr" sz="quarter" idx="3"/>
          </p:nvPr>
        </p:nvSpPr>
        <p:spPr bwMode="auto">
          <a:xfrm>
            <a:off x="0" y="6540500"/>
            <a:ext cx="2197100" cy="317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900">
                <a:solidFill>
                  <a:srgbClr val="FF0000"/>
                </a:solidFill>
                <a:latin typeface="Arial" charset="0"/>
                <a:cs typeface="Arial" charset="0"/>
              </a:defRPr>
            </a:lvl1pPr>
          </a:lstStyle>
          <a:p>
            <a:pPr>
              <a:defRPr/>
            </a:pPr>
            <a:r>
              <a:rPr lang="en-US"/>
              <a:t>DRAFT – CONFIDENTIAL</a:t>
            </a:r>
          </a:p>
          <a:p>
            <a:pPr>
              <a:defRPr/>
            </a:pPr>
            <a:r>
              <a:rPr lang="en-US"/>
              <a:t>FOR DISCUSSION PURPOSES ONLY</a:t>
            </a:r>
          </a:p>
        </p:txBody>
      </p:sp>
      <p:sp>
        <p:nvSpPr>
          <p:cNvPr id="1032" name="Line 35"/>
          <p:cNvSpPr>
            <a:spLocks noChangeShapeType="1"/>
          </p:cNvSpPr>
          <p:nvPr/>
        </p:nvSpPr>
        <p:spPr bwMode="gray">
          <a:xfrm>
            <a:off x="392113" y="874713"/>
            <a:ext cx="8355012" cy="0"/>
          </a:xfrm>
          <a:prstGeom prst="line">
            <a:avLst/>
          </a:prstGeom>
          <a:noFill/>
          <a:ln w="19050">
            <a:solidFill>
              <a:schemeClr val="accent1"/>
            </a:solidFill>
            <a:round/>
            <a:headEnd/>
            <a:tailEnd/>
          </a:ln>
        </p:spPr>
        <p:txBody>
          <a:bodyPr wrap="none" anchor="ctr"/>
          <a:lstStyle/>
          <a:p>
            <a:pPr>
              <a:defRPr/>
            </a:pPr>
            <a:endParaRPr lang="en-US">
              <a:solidFill>
                <a:srgbClr val="000000"/>
              </a:solidFill>
              <a:latin typeface="+mn-lt"/>
              <a:cs typeface="Arial" charset="0"/>
            </a:endParaRPr>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Lst>
  <p:hf hdr="0" ftr="0" dt="0"/>
  <p:txStyles>
    <p:titleStyle>
      <a:lvl1pPr algn="l" rtl="0" eaLnBrk="0" fontAlgn="base" hangingPunct="0">
        <a:spcBef>
          <a:spcPct val="0"/>
        </a:spcBef>
        <a:spcAft>
          <a:spcPct val="0"/>
        </a:spcAft>
        <a:defRPr sz="4000" b="1">
          <a:solidFill>
            <a:schemeClr val="tx2"/>
          </a:solidFill>
          <a:latin typeface="+mj-lt"/>
          <a:ea typeface="+mj-ea"/>
          <a:cs typeface="+mj-cs"/>
        </a:defRPr>
      </a:lvl1pPr>
      <a:lvl2pPr algn="l" rtl="0" eaLnBrk="0" fontAlgn="base" hangingPunct="0">
        <a:spcBef>
          <a:spcPct val="0"/>
        </a:spcBef>
        <a:spcAft>
          <a:spcPct val="0"/>
        </a:spcAft>
        <a:defRPr sz="4000" b="1">
          <a:solidFill>
            <a:schemeClr val="tx2"/>
          </a:solidFill>
          <a:latin typeface="Arial Narrow" pitchFamily="34" charset="0"/>
        </a:defRPr>
      </a:lvl2pPr>
      <a:lvl3pPr algn="l" rtl="0" eaLnBrk="0" fontAlgn="base" hangingPunct="0">
        <a:spcBef>
          <a:spcPct val="0"/>
        </a:spcBef>
        <a:spcAft>
          <a:spcPct val="0"/>
        </a:spcAft>
        <a:defRPr sz="4000" b="1">
          <a:solidFill>
            <a:schemeClr val="tx2"/>
          </a:solidFill>
          <a:latin typeface="Arial Narrow" pitchFamily="34" charset="0"/>
        </a:defRPr>
      </a:lvl3pPr>
      <a:lvl4pPr algn="l" rtl="0" eaLnBrk="0" fontAlgn="base" hangingPunct="0">
        <a:spcBef>
          <a:spcPct val="0"/>
        </a:spcBef>
        <a:spcAft>
          <a:spcPct val="0"/>
        </a:spcAft>
        <a:defRPr sz="4000" b="1">
          <a:solidFill>
            <a:schemeClr val="tx2"/>
          </a:solidFill>
          <a:latin typeface="Arial Narrow" pitchFamily="34" charset="0"/>
        </a:defRPr>
      </a:lvl4pPr>
      <a:lvl5pPr algn="l" rtl="0" eaLnBrk="0" fontAlgn="base" hangingPunct="0">
        <a:spcBef>
          <a:spcPct val="0"/>
        </a:spcBef>
        <a:spcAft>
          <a:spcPct val="0"/>
        </a:spcAft>
        <a:defRPr sz="4000" b="1">
          <a:solidFill>
            <a:schemeClr val="tx2"/>
          </a:solidFill>
          <a:latin typeface="Arial Narrow" pitchFamily="34" charset="0"/>
        </a:defRPr>
      </a:lvl5pPr>
      <a:lvl6pPr marL="457200" algn="ctr" rtl="0" eaLnBrk="1" fontAlgn="base" hangingPunct="1">
        <a:spcBef>
          <a:spcPct val="0"/>
        </a:spcBef>
        <a:spcAft>
          <a:spcPct val="0"/>
        </a:spcAft>
        <a:defRPr sz="3200" b="1">
          <a:solidFill>
            <a:schemeClr val="tx2"/>
          </a:solidFill>
          <a:latin typeface="Arial Narrow" pitchFamily="34" charset="0"/>
        </a:defRPr>
      </a:lvl6pPr>
      <a:lvl7pPr marL="914400" algn="ctr" rtl="0" eaLnBrk="1" fontAlgn="base" hangingPunct="1">
        <a:spcBef>
          <a:spcPct val="0"/>
        </a:spcBef>
        <a:spcAft>
          <a:spcPct val="0"/>
        </a:spcAft>
        <a:defRPr sz="3200" b="1">
          <a:solidFill>
            <a:schemeClr val="tx2"/>
          </a:solidFill>
          <a:latin typeface="Arial Narrow" pitchFamily="34" charset="0"/>
        </a:defRPr>
      </a:lvl7pPr>
      <a:lvl8pPr marL="1371600" algn="ctr" rtl="0" eaLnBrk="1" fontAlgn="base" hangingPunct="1">
        <a:spcBef>
          <a:spcPct val="0"/>
        </a:spcBef>
        <a:spcAft>
          <a:spcPct val="0"/>
        </a:spcAft>
        <a:defRPr sz="3200" b="1">
          <a:solidFill>
            <a:schemeClr val="tx2"/>
          </a:solidFill>
          <a:latin typeface="Arial Narrow" pitchFamily="34" charset="0"/>
        </a:defRPr>
      </a:lvl8pPr>
      <a:lvl9pPr marL="1828800" algn="ctr" rtl="0" eaLnBrk="1" fontAlgn="base" hangingPunct="1">
        <a:spcBef>
          <a:spcPct val="0"/>
        </a:spcBef>
        <a:spcAft>
          <a:spcPct val="0"/>
        </a:spcAft>
        <a:defRPr sz="3200" b="1">
          <a:solidFill>
            <a:schemeClr val="tx2"/>
          </a:solidFill>
          <a:latin typeface="Arial Narrow" pitchFamily="34" charset="0"/>
        </a:defRPr>
      </a:lvl9pPr>
    </p:titleStyle>
    <p:bodyStyle>
      <a:lvl1pPr marL="342900" indent="-342900" algn="l" rtl="0" eaLnBrk="0" fontAlgn="base" hangingPunct="0">
        <a:spcBef>
          <a:spcPct val="20000"/>
        </a:spcBef>
        <a:spcAft>
          <a:spcPct val="0"/>
        </a:spcAft>
        <a:buChar char="•"/>
        <a:defRPr sz="3600">
          <a:solidFill>
            <a:schemeClr val="tx1"/>
          </a:solidFill>
          <a:latin typeface="+mn-lt"/>
          <a:ea typeface="+mn-ea"/>
          <a:cs typeface="+mn-cs"/>
        </a:defRPr>
      </a:lvl1pPr>
      <a:lvl2pPr marL="742950" indent="-285750" algn="l" rtl="0" eaLnBrk="0" fontAlgn="base" hangingPunct="0">
        <a:spcBef>
          <a:spcPct val="20000"/>
        </a:spcBef>
        <a:spcAft>
          <a:spcPct val="0"/>
        </a:spcAft>
        <a:buChar char="–"/>
        <a:defRPr sz="3200">
          <a:solidFill>
            <a:schemeClr val="tx1"/>
          </a:solidFill>
          <a:latin typeface="+mn-lt"/>
        </a:defRPr>
      </a:lvl2pPr>
      <a:lvl3pPr marL="1143000" indent="-228600" algn="l" rtl="0" eaLnBrk="0" fontAlgn="base" hangingPunct="0">
        <a:spcBef>
          <a:spcPct val="20000"/>
        </a:spcBef>
        <a:spcAft>
          <a:spcPct val="0"/>
        </a:spcAft>
        <a:buChar char="•"/>
        <a:defRPr sz="28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8674" name="Picture 7" descr="CORHIO_PPTartwrk_darkened_17.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8675" name="Title Placeholder 1"/>
          <p:cNvSpPr>
            <a:spLocks noGrp="1"/>
          </p:cNvSpPr>
          <p:nvPr>
            <p:ph type="title"/>
          </p:nvPr>
        </p:nvSpPr>
        <p:spPr bwMode="auto">
          <a:xfrm>
            <a:off x="1828800" y="3467100"/>
            <a:ext cx="695325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Enter Presentation Title Here</a:t>
            </a:r>
          </a:p>
        </p:txBody>
      </p:sp>
      <p:sp>
        <p:nvSpPr>
          <p:cNvPr id="28676" name="Text Placeholder 2"/>
          <p:cNvSpPr>
            <a:spLocks noGrp="1"/>
          </p:cNvSpPr>
          <p:nvPr>
            <p:ph type="body" idx="1"/>
          </p:nvPr>
        </p:nvSpPr>
        <p:spPr bwMode="auto">
          <a:xfrm>
            <a:off x="1876425" y="4367213"/>
            <a:ext cx="2505075" cy="466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July 28, 2010</a:t>
            </a:r>
          </a:p>
        </p:txBody>
      </p:sp>
    </p:spTree>
  </p:cSld>
  <p:clrMap bg1="lt1" tx1="dk1" bg2="lt2" tx2="dk2" accent1="accent1" accent2="accent2" accent3="accent3" accent4="accent4" accent5="accent5" accent6="accent6" hlink="hlink" folHlink="folHlink"/>
  <p:sldLayoutIdLst>
    <p:sldLayoutId id="2147483717" r:id="rId1"/>
  </p:sldLayoutIdLst>
  <p:hf sldNum="0" hdr="0" ftr="0"/>
  <p:txStyles>
    <p:titleStyle>
      <a:lvl1pPr algn="l" rtl="0" fontAlgn="base">
        <a:spcBef>
          <a:spcPct val="0"/>
        </a:spcBef>
        <a:spcAft>
          <a:spcPct val="0"/>
        </a:spcAft>
        <a:defRPr sz="3200" kern="1200">
          <a:solidFill>
            <a:srgbClr val="005472"/>
          </a:solidFill>
          <a:latin typeface="Verdana" pitchFamily="34" charset="0"/>
          <a:ea typeface="+mj-ea"/>
          <a:cs typeface="+mj-cs"/>
        </a:defRPr>
      </a:lvl1pPr>
      <a:lvl2pPr algn="l" rtl="0" fontAlgn="base">
        <a:spcBef>
          <a:spcPct val="0"/>
        </a:spcBef>
        <a:spcAft>
          <a:spcPct val="0"/>
        </a:spcAft>
        <a:defRPr sz="3200">
          <a:solidFill>
            <a:srgbClr val="005472"/>
          </a:solidFill>
          <a:latin typeface="Verdana" pitchFamily="34" charset="0"/>
        </a:defRPr>
      </a:lvl2pPr>
      <a:lvl3pPr algn="l" rtl="0" fontAlgn="base">
        <a:spcBef>
          <a:spcPct val="0"/>
        </a:spcBef>
        <a:spcAft>
          <a:spcPct val="0"/>
        </a:spcAft>
        <a:defRPr sz="3200">
          <a:solidFill>
            <a:srgbClr val="005472"/>
          </a:solidFill>
          <a:latin typeface="Verdana" pitchFamily="34" charset="0"/>
        </a:defRPr>
      </a:lvl3pPr>
      <a:lvl4pPr algn="l" rtl="0" fontAlgn="base">
        <a:spcBef>
          <a:spcPct val="0"/>
        </a:spcBef>
        <a:spcAft>
          <a:spcPct val="0"/>
        </a:spcAft>
        <a:defRPr sz="3200">
          <a:solidFill>
            <a:srgbClr val="005472"/>
          </a:solidFill>
          <a:latin typeface="Verdana" pitchFamily="34" charset="0"/>
        </a:defRPr>
      </a:lvl4pPr>
      <a:lvl5pPr algn="l" rtl="0" fontAlgn="base">
        <a:spcBef>
          <a:spcPct val="0"/>
        </a:spcBef>
        <a:spcAft>
          <a:spcPct val="0"/>
        </a:spcAft>
        <a:defRPr sz="3200">
          <a:solidFill>
            <a:srgbClr val="005472"/>
          </a:solidFill>
          <a:latin typeface="Verdana" pitchFamily="34" charset="0"/>
        </a:defRPr>
      </a:lvl5pPr>
      <a:lvl6pPr marL="457200" algn="l" rtl="0" fontAlgn="base">
        <a:spcBef>
          <a:spcPct val="0"/>
        </a:spcBef>
        <a:spcAft>
          <a:spcPct val="0"/>
        </a:spcAft>
        <a:defRPr sz="3200">
          <a:solidFill>
            <a:srgbClr val="005472"/>
          </a:solidFill>
          <a:latin typeface="Verdana" pitchFamily="34" charset="0"/>
        </a:defRPr>
      </a:lvl6pPr>
      <a:lvl7pPr marL="914400" algn="l" rtl="0" fontAlgn="base">
        <a:spcBef>
          <a:spcPct val="0"/>
        </a:spcBef>
        <a:spcAft>
          <a:spcPct val="0"/>
        </a:spcAft>
        <a:defRPr sz="3200">
          <a:solidFill>
            <a:srgbClr val="005472"/>
          </a:solidFill>
          <a:latin typeface="Verdana" pitchFamily="34" charset="0"/>
        </a:defRPr>
      </a:lvl7pPr>
      <a:lvl8pPr marL="1371600" algn="l" rtl="0" fontAlgn="base">
        <a:spcBef>
          <a:spcPct val="0"/>
        </a:spcBef>
        <a:spcAft>
          <a:spcPct val="0"/>
        </a:spcAft>
        <a:defRPr sz="3200">
          <a:solidFill>
            <a:srgbClr val="005472"/>
          </a:solidFill>
          <a:latin typeface="Verdana" pitchFamily="34" charset="0"/>
        </a:defRPr>
      </a:lvl8pPr>
      <a:lvl9pPr marL="1828800" algn="l" rtl="0" fontAlgn="base">
        <a:spcBef>
          <a:spcPct val="0"/>
        </a:spcBef>
        <a:spcAft>
          <a:spcPct val="0"/>
        </a:spcAft>
        <a:defRPr sz="3200">
          <a:solidFill>
            <a:srgbClr val="005472"/>
          </a:solidFill>
          <a:latin typeface="Verdana" pitchFamily="34" charset="0"/>
        </a:defRPr>
      </a:lvl9pPr>
    </p:titleStyle>
    <p:bodyStyle>
      <a:lvl1pPr marL="342900" indent="-342900" algn="l" rtl="0" fontAlgn="base">
        <a:spcBef>
          <a:spcPct val="20000"/>
        </a:spcBef>
        <a:spcAft>
          <a:spcPct val="0"/>
        </a:spcAft>
        <a:buFont typeface="Arial" charset="0"/>
        <a:defRPr sz="1600" kern="1200">
          <a:solidFill>
            <a:schemeClr val="tx1"/>
          </a:solidFill>
          <a:latin typeface="Georgia" pitchFamily="18" charset="0"/>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22" name="Picture 10" descr="COR_PPT_bodyheader_17.jpg"/>
          <p:cNvPicPr>
            <a:picLocks noChangeAspect="1"/>
          </p:cNvPicPr>
          <p:nvPr/>
        </p:nvPicPr>
        <p:blipFill>
          <a:blip r:embed="rId7"/>
          <a:srcRect/>
          <a:stretch>
            <a:fillRect/>
          </a:stretch>
        </p:blipFill>
        <p:spPr bwMode="auto">
          <a:xfrm>
            <a:off x="0" y="0"/>
            <a:ext cx="9144000" cy="6858000"/>
          </a:xfrm>
          <a:prstGeom prst="rect">
            <a:avLst/>
          </a:prstGeom>
          <a:noFill/>
          <a:ln w="9525">
            <a:noFill/>
            <a:miter lim="800000"/>
            <a:headEnd/>
            <a:tailEnd/>
          </a:ln>
        </p:spPr>
      </p:pic>
      <p:sp>
        <p:nvSpPr>
          <p:cNvPr id="30723" name="Title Placeholder 3"/>
          <p:cNvSpPr>
            <a:spLocks noGrp="1"/>
          </p:cNvSpPr>
          <p:nvPr>
            <p:ph type="title"/>
          </p:nvPr>
        </p:nvSpPr>
        <p:spPr bwMode="auto">
          <a:xfrm>
            <a:off x="457200" y="274638"/>
            <a:ext cx="65913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24" name="Text Placeholder 5"/>
          <p:cNvSpPr>
            <a:spLocks noGrp="1"/>
          </p:cNvSpPr>
          <p:nvPr>
            <p:ph type="body" idx="1"/>
          </p:nvPr>
        </p:nvSpPr>
        <p:spPr bwMode="auto">
          <a:xfrm>
            <a:off x="457200" y="1600200"/>
            <a:ext cx="8229600" cy="4672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Date Placeholder 3"/>
          <p:cNvSpPr>
            <a:spLocks noGrp="1"/>
          </p:cNvSpPr>
          <p:nvPr>
            <p:ph type="dt" sz="half" idx="2"/>
          </p:nvPr>
        </p:nvSpPr>
        <p:spPr>
          <a:xfrm>
            <a:off x="457200" y="6546850"/>
            <a:ext cx="2133600" cy="365125"/>
          </a:xfrm>
          <a:prstGeom prst="rect">
            <a:avLst/>
          </a:prstGeom>
        </p:spPr>
        <p:txBody>
          <a:bodyPr/>
          <a:lstStyle>
            <a:lvl1pPr fontAlgn="auto">
              <a:spcBef>
                <a:spcPts val="0"/>
              </a:spcBef>
              <a:spcAft>
                <a:spcPts val="0"/>
              </a:spcAft>
              <a:defRPr sz="1200" dirty="0" smtClean="0">
                <a:solidFill>
                  <a:prstClr val="black"/>
                </a:solidFill>
                <a:latin typeface="Georgia" pitchFamily="18" charset="0"/>
                <a:cs typeface="Arial" charset="0"/>
              </a:defRPr>
            </a:lvl1pPr>
          </a:lstStyle>
          <a:p>
            <a:pPr>
              <a:defRPr/>
            </a:pPr>
            <a:r>
              <a:rPr lang="en-US"/>
              <a:t>9/14/2011</a:t>
            </a:r>
            <a:endParaRPr lang="en-US"/>
          </a:p>
        </p:txBody>
      </p:sp>
      <p:sp>
        <p:nvSpPr>
          <p:cNvPr id="8" name="Footer Placeholder 4"/>
          <p:cNvSpPr>
            <a:spLocks noGrp="1"/>
          </p:cNvSpPr>
          <p:nvPr>
            <p:ph type="ftr" sz="quarter" idx="3"/>
          </p:nvPr>
        </p:nvSpPr>
        <p:spPr>
          <a:xfrm>
            <a:off x="1657350" y="6546850"/>
            <a:ext cx="5838825" cy="365125"/>
          </a:xfrm>
          <a:prstGeom prst="rect">
            <a:avLst/>
          </a:prstGeom>
        </p:spPr>
        <p:txBody>
          <a:bodyPr/>
          <a:lstStyle>
            <a:lvl1pPr algn="ctr" fontAlgn="auto">
              <a:spcBef>
                <a:spcPts val="0"/>
              </a:spcBef>
              <a:spcAft>
                <a:spcPts val="0"/>
              </a:spcAft>
              <a:defRPr sz="750" dirty="0" smtClean="0">
                <a:solidFill>
                  <a:prstClr val="black"/>
                </a:solidFill>
                <a:latin typeface="Verdana" pitchFamily="34" charset="0"/>
                <a:ea typeface="MS Mincho" pitchFamily="49" charset="-128"/>
                <a:cs typeface="Arial" charset="0"/>
              </a:defRPr>
            </a:lvl1pPr>
          </a:lstStyle>
          <a:p>
            <a:pPr>
              <a:defRPr/>
            </a:pPr>
            <a:r>
              <a:rPr lang="en-CA" altLang="ja-JP">
                <a:cs typeface="Times New Roman" pitchFamily="18" charset="0"/>
              </a:rPr>
              <a:t>© 2010 Colorado Regional Health Information Organization (CORHIO) - All Rights Reserved</a:t>
            </a:r>
          </a:p>
          <a:p>
            <a:pPr>
              <a:defRPr/>
            </a:pPr>
            <a:r>
              <a:rPr lang="en-CA" altLang="ja-JP">
                <a:cs typeface="Times New Roman" pitchFamily="18" charset="0"/>
              </a:rPr>
              <a:t>CORHIO Proprietary - Not For Redistribution</a:t>
            </a:r>
            <a:endParaRPr lang="en-CA" altLang="ja-JP"/>
          </a:p>
          <a:p>
            <a:pPr>
              <a:defRPr/>
            </a:pPr>
            <a:endParaRPr lang="en-US"/>
          </a:p>
        </p:txBody>
      </p:sp>
      <p:sp>
        <p:nvSpPr>
          <p:cNvPr id="9" name="Slide Number Placeholder 5"/>
          <p:cNvSpPr>
            <a:spLocks noGrp="1"/>
          </p:cNvSpPr>
          <p:nvPr>
            <p:ph type="sldNum" sz="quarter" idx="4"/>
          </p:nvPr>
        </p:nvSpPr>
        <p:spPr>
          <a:xfrm>
            <a:off x="7848600" y="6346825"/>
            <a:ext cx="923925" cy="365125"/>
          </a:xfrm>
          <a:prstGeom prst="rect">
            <a:avLst/>
          </a:prstGeom>
        </p:spPr>
        <p:txBody>
          <a:bodyPr/>
          <a:lstStyle>
            <a:lvl1pPr algn="r" fontAlgn="auto">
              <a:spcBef>
                <a:spcPts val="0"/>
              </a:spcBef>
              <a:spcAft>
                <a:spcPts val="0"/>
              </a:spcAft>
              <a:defRPr sz="1400" smtClean="0">
                <a:solidFill>
                  <a:srgbClr val="005472"/>
                </a:solidFill>
                <a:latin typeface="Verdana" pitchFamily="34" charset="0"/>
                <a:cs typeface="Arial" charset="0"/>
              </a:defRPr>
            </a:lvl1pPr>
          </a:lstStyle>
          <a:p>
            <a:pPr>
              <a:defRPr/>
            </a:pPr>
            <a:fld id="{17A093F6-32C7-475B-848A-388314429994}"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Lst>
  <p:hf sldNum="0" hdr="0" ftr="0"/>
  <p:txStyles>
    <p:titleStyle>
      <a:lvl1pPr algn="l" defTabSz="457200" rtl="0" fontAlgn="base">
        <a:spcBef>
          <a:spcPct val="0"/>
        </a:spcBef>
        <a:spcAft>
          <a:spcPct val="0"/>
        </a:spcAft>
        <a:defRPr sz="3200" kern="1200">
          <a:solidFill>
            <a:srgbClr val="005471"/>
          </a:solidFill>
          <a:latin typeface="Verdana"/>
          <a:ea typeface="ＭＳ Ｐゴシック" pitchFamily="84" charset="-128"/>
          <a:cs typeface="Verdana"/>
        </a:defRPr>
      </a:lvl1pPr>
      <a:lvl2pPr algn="l" defTabSz="457200" rtl="0" fontAlgn="base">
        <a:spcBef>
          <a:spcPct val="0"/>
        </a:spcBef>
        <a:spcAft>
          <a:spcPct val="0"/>
        </a:spcAft>
        <a:defRPr sz="3200">
          <a:solidFill>
            <a:srgbClr val="005471"/>
          </a:solidFill>
          <a:latin typeface="Verdana" pitchFamily="34" charset="0"/>
          <a:ea typeface="ＭＳ Ｐゴシック" pitchFamily="84" charset="-128"/>
          <a:cs typeface="Verdana" pitchFamily="34" charset="0"/>
        </a:defRPr>
      </a:lvl2pPr>
      <a:lvl3pPr algn="l" defTabSz="457200" rtl="0" fontAlgn="base">
        <a:spcBef>
          <a:spcPct val="0"/>
        </a:spcBef>
        <a:spcAft>
          <a:spcPct val="0"/>
        </a:spcAft>
        <a:defRPr sz="3200">
          <a:solidFill>
            <a:srgbClr val="005471"/>
          </a:solidFill>
          <a:latin typeface="Verdana" pitchFamily="34" charset="0"/>
          <a:ea typeface="ＭＳ Ｐゴシック" pitchFamily="84" charset="-128"/>
          <a:cs typeface="Verdana" pitchFamily="34" charset="0"/>
        </a:defRPr>
      </a:lvl3pPr>
      <a:lvl4pPr algn="l" defTabSz="457200" rtl="0" fontAlgn="base">
        <a:spcBef>
          <a:spcPct val="0"/>
        </a:spcBef>
        <a:spcAft>
          <a:spcPct val="0"/>
        </a:spcAft>
        <a:defRPr sz="3200">
          <a:solidFill>
            <a:srgbClr val="005471"/>
          </a:solidFill>
          <a:latin typeface="Verdana" pitchFamily="34" charset="0"/>
          <a:ea typeface="ＭＳ Ｐゴシック" pitchFamily="84" charset="-128"/>
          <a:cs typeface="Verdana" pitchFamily="34" charset="0"/>
        </a:defRPr>
      </a:lvl4pPr>
      <a:lvl5pPr algn="l" defTabSz="457200" rtl="0" fontAlgn="base">
        <a:spcBef>
          <a:spcPct val="0"/>
        </a:spcBef>
        <a:spcAft>
          <a:spcPct val="0"/>
        </a:spcAft>
        <a:defRPr sz="3200">
          <a:solidFill>
            <a:srgbClr val="005471"/>
          </a:solidFill>
          <a:latin typeface="Verdana" pitchFamily="34" charset="0"/>
          <a:ea typeface="ＭＳ Ｐゴシック" pitchFamily="84" charset="-128"/>
          <a:cs typeface="Verdana" pitchFamily="34" charset="0"/>
        </a:defRPr>
      </a:lvl5pPr>
      <a:lvl6pPr marL="457200"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6pPr>
      <a:lvl7pPr marL="914400"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7pPr>
      <a:lvl8pPr marL="1371600"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8pPr>
      <a:lvl9pPr marL="1828800"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9pPr>
    </p:titleStyle>
    <p:bodyStyle>
      <a:lvl1pPr marL="342900" indent="-342900" algn="l" defTabSz="457200" rtl="0" fontAlgn="base">
        <a:spcBef>
          <a:spcPct val="20000"/>
        </a:spcBef>
        <a:spcAft>
          <a:spcPct val="0"/>
        </a:spcAft>
        <a:buFont typeface="Arial" charset="0"/>
        <a:buChar char="•"/>
        <a:defRPr sz="2400" kern="1200">
          <a:solidFill>
            <a:schemeClr val="tx1"/>
          </a:solidFill>
          <a:latin typeface="Georgia"/>
          <a:ea typeface="ＭＳ Ｐゴシック" pitchFamily="84" charset="-128"/>
          <a:cs typeface="Georgia"/>
        </a:defRPr>
      </a:lvl1pPr>
      <a:lvl2pPr marL="742950" indent="-285750" algn="l" defTabSz="457200" rtl="0" fontAlgn="base">
        <a:spcBef>
          <a:spcPct val="20000"/>
        </a:spcBef>
        <a:spcAft>
          <a:spcPct val="0"/>
        </a:spcAft>
        <a:buFont typeface="Arial" charset="0"/>
        <a:buChar char="–"/>
        <a:defRPr sz="2200" kern="1200">
          <a:solidFill>
            <a:schemeClr val="tx1"/>
          </a:solidFill>
          <a:latin typeface="Georgia"/>
          <a:ea typeface="ＭＳ Ｐゴシック" pitchFamily="84" charset="-128"/>
          <a:cs typeface="Georgia"/>
        </a:defRPr>
      </a:lvl2pPr>
      <a:lvl3pPr marL="1143000" indent="-228600" algn="l" defTabSz="457200" rtl="0" fontAlgn="base">
        <a:spcBef>
          <a:spcPct val="20000"/>
        </a:spcBef>
        <a:spcAft>
          <a:spcPct val="0"/>
        </a:spcAft>
        <a:buFont typeface="Arial" charset="0"/>
        <a:buChar char="•"/>
        <a:defRPr sz="2000" kern="1200">
          <a:solidFill>
            <a:schemeClr val="tx1"/>
          </a:solidFill>
          <a:latin typeface="Georgia"/>
          <a:ea typeface="ＭＳ Ｐゴシック" pitchFamily="84" charset="-128"/>
          <a:cs typeface="Georgia"/>
        </a:defRPr>
      </a:lvl3pPr>
      <a:lvl4pPr marL="1600200" indent="-228600" algn="l" defTabSz="457200" rtl="0" fontAlgn="base">
        <a:spcBef>
          <a:spcPct val="20000"/>
        </a:spcBef>
        <a:spcAft>
          <a:spcPct val="0"/>
        </a:spcAft>
        <a:buFont typeface="Arial" charset="0"/>
        <a:buChar char="–"/>
        <a:defRPr sz="1600" kern="1200">
          <a:solidFill>
            <a:schemeClr val="tx1"/>
          </a:solidFill>
          <a:latin typeface="Georgia"/>
          <a:ea typeface="ＭＳ Ｐゴシック" pitchFamily="84" charset="-128"/>
          <a:cs typeface="Georgia"/>
        </a:defRPr>
      </a:lvl4pPr>
      <a:lvl5pPr marL="2057400" indent="-228600" algn="l" defTabSz="457200" rtl="0" fontAlgn="base">
        <a:spcBef>
          <a:spcPct val="20000"/>
        </a:spcBef>
        <a:spcAft>
          <a:spcPct val="0"/>
        </a:spcAft>
        <a:buFont typeface="Arial" charset="0"/>
        <a:buChar char="»"/>
        <a:defRPr sz="1500" kern="1200">
          <a:solidFill>
            <a:schemeClr val="tx1"/>
          </a:solidFill>
          <a:latin typeface="Georgia"/>
          <a:ea typeface="ＭＳ Ｐゴシック" pitchFamily="84" charset="-128"/>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0" y="1600200"/>
            <a:ext cx="7645400" cy="3675063"/>
          </a:xfrm>
          <a:prstGeom prst="rect">
            <a:avLst/>
          </a:prstGeom>
          <a:solidFill>
            <a:srgbClr val="E0ECE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latin typeface="Georgia" pitchFamily="18" charset="0"/>
            </a:endParaRPr>
          </a:p>
        </p:txBody>
      </p:sp>
      <p:pic>
        <p:nvPicPr>
          <p:cNvPr id="36867" name="Picture 9" descr="COR_PPT_contents_blank.jpg"/>
          <p:cNvPicPr>
            <a:picLocks noChangeAspect="1"/>
          </p:cNvPicPr>
          <p:nvPr/>
        </p:nvPicPr>
        <p:blipFill>
          <a:blip r:embed="rId5"/>
          <a:srcRect b="76666"/>
          <a:stretch>
            <a:fillRect/>
          </a:stretch>
        </p:blipFill>
        <p:spPr bwMode="auto">
          <a:xfrm>
            <a:off x="0" y="0"/>
            <a:ext cx="9144000" cy="1600200"/>
          </a:xfrm>
          <a:prstGeom prst="rect">
            <a:avLst/>
          </a:prstGeom>
          <a:noFill/>
          <a:ln w="9525">
            <a:noFill/>
            <a:miter lim="800000"/>
            <a:headEnd/>
            <a:tailEnd/>
          </a:ln>
        </p:spPr>
      </p:pic>
      <p:sp>
        <p:nvSpPr>
          <p:cNvPr id="36868" name="Title Placeholder 1"/>
          <p:cNvSpPr>
            <a:spLocks noGrp="1"/>
          </p:cNvSpPr>
          <p:nvPr>
            <p:ph type="title"/>
          </p:nvPr>
        </p:nvSpPr>
        <p:spPr bwMode="auto">
          <a:xfrm>
            <a:off x="457200" y="274638"/>
            <a:ext cx="66865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Agenda/Table of Contents</a:t>
            </a:r>
          </a:p>
        </p:txBody>
      </p:sp>
      <p:sp>
        <p:nvSpPr>
          <p:cNvPr id="36869" name="Text Placeholder 2"/>
          <p:cNvSpPr>
            <a:spLocks noGrp="1"/>
          </p:cNvSpPr>
          <p:nvPr>
            <p:ph type="body" idx="1"/>
          </p:nvPr>
        </p:nvSpPr>
        <p:spPr bwMode="auto">
          <a:xfrm>
            <a:off x="457200" y="1685925"/>
            <a:ext cx="7188200" cy="412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4"/>
          <p:cNvSpPr>
            <a:spLocks noGrp="1"/>
          </p:cNvSpPr>
          <p:nvPr>
            <p:ph type="ftr" sz="quarter" idx="3"/>
          </p:nvPr>
        </p:nvSpPr>
        <p:spPr>
          <a:xfrm>
            <a:off x="1657350" y="6546850"/>
            <a:ext cx="5838825" cy="365125"/>
          </a:xfrm>
          <a:prstGeom prst="rect">
            <a:avLst/>
          </a:prstGeom>
        </p:spPr>
        <p:txBody>
          <a:bodyPr/>
          <a:lstStyle>
            <a:lvl1pPr algn="ctr" fontAlgn="auto">
              <a:spcBef>
                <a:spcPts val="0"/>
              </a:spcBef>
              <a:spcAft>
                <a:spcPts val="0"/>
              </a:spcAft>
              <a:defRPr sz="750" dirty="0">
                <a:solidFill>
                  <a:prstClr val="black"/>
                </a:solidFill>
                <a:latin typeface="Verdana" pitchFamily="34" charset="0"/>
                <a:cs typeface="Arial" charset="0"/>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Lst>
  <p:hf sldNum="0" hdr="0" ftr="0"/>
  <p:txStyles>
    <p:titleStyle>
      <a:lvl1pPr algn="l" rtl="0" fontAlgn="base">
        <a:spcBef>
          <a:spcPct val="0"/>
        </a:spcBef>
        <a:spcAft>
          <a:spcPct val="0"/>
        </a:spcAft>
        <a:defRPr sz="3200" kern="1200">
          <a:solidFill>
            <a:srgbClr val="005472"/>
          </a:solidFill>
          <a:latin typeface="Verdana" pitchFamily="34" charset="0"/>
          <a:ea typeface="+mj-ea"/>
          <a:cs typeface="+mj-cs"/>
        </a:defRPr>
      </a:lvl1pPr>
      <a:lvl2pPr algn="l" rtl="0" fontAlgn="base">
        <a:spcBef>
          <a:spcPct val="0"/>
        </a:spcBef>
        <a:spcAft>
          <a:spcPct val="0"/>
        </a:spcAft>
        <a:defRPr sz="3200">
          <a:solidFill>
            <a:srgbClr val="005472"/>
          </a:solidFill>
          <a:latin typeface="Verdana" pitchFamily="34" charset="0"/>
        </a:defRPr>
      </a:lvl2pPr>
      <a:lvl3pPr algn="l" rtl="0" fontAlgn="base">
        <a:spcBef>
          <a:spcPct val="0"/>
        </a:spcBef>
        <a:spcAft>
          <a:spcPct val="0"/>
        </a:spcAft>
        <a:defRPr sz="3200">
          <a:solidFill>
            <a:srgbClr val="005472"/>
          </a:solidFill>
          <a:latin typeface="Verdana" pitchFamily="34" charset="0"/>
        </a:defRPr>
      </a:lvl3pPr>
      <a:lvl4pPr algn="l" rtl="0" fontAlgn="base">
        <a:spcBef>
          <a:spcPct val="0"/>
        </a:spcBef>
        <a:spcAft>
          <a:spcPct val="0"/>
        </a:spcAft>
        <a:defRPr sz="3200">
          <a:solidFill>
            <a:srgbClr val="005472"/>
          </a:solidFill>
          <a:latin typeface="Verdana" pitchFamily="34" charset="0"/>
        </a:defRPr>
      </a:lvl4pPr>
      <a:lvl5pPr algn="l" rtl="0" fontAlgn="base">
        <a:spcBef>
          <a:spcPct val="0"/>
        </a:spcBef>
        <a:spcAft>
          <a:spcPct val="0"/>
        </a:spcAft>
        <a:defRPr sz="3200">
          <a:solidFill>
            <a:srgbClr val="005472"/>
          </a:solidFill>
          <a:latin typeface="Verdana" pitchFamily="34" charset="0"/>
        </a:defRPr>
      </a:lvl5pPr>
      <a:lvl6pPr marL="457200" algn="l" rtl="0" fontAlgn="base">
        <a:spcBef>
          <a:spcPct val="0"/>
        </a:spcBef>
        <a:spcAft>
          <a:spcPct val="0"/>
        </a:spcAft>
        <a:defRPr sz="3200">
          <a:solidFill>
            <a:srgbClr val="005472"/>
          </a:solidFill>
          <a:latin typeface="Verdana" pitchFamily="34" charset="0"/>
        </a:defRPr>
      </a:lvl6pPr>
      <a:lvl7pPr marL="914400" algn="l" rtl="0" fontAlgn="base">
        <a:spcBef>
          <a:spcPct val="0"/>
        </a:spcBef>
        <a:spcAft>
          <a:spcPct val="0"/>
        </a:spcAft>
        <a:defRPr sz="3200">
          <a:solidFill>
            <a:srgbClr val="005472"/>
          </a:solidFill>
          <a:latin typeface="Verdana" pitchFamily="34" charset="0"/>
        </a:defRPr>
      </a:lvl7pPr>
      <a:lvl8pPr marL="1371600" algn="l" rtl="0" fontAlgn="base">
        <a:spcBef>
          <a:spcPct val="0"/>
        </a:spcBef>
        <a:spcAft>
          <a:spcPct val="0"/>
        </a:spcAft>
        <a:defRPr sz="3200">
          <a:solidFill>
            <a:srgbClr val="005472"/>
          </a:solidFill>
          <a:latin typeface="Verdana" pitchFamily="34" charset="0"/>
        </a:defRPr>
      </a:lvl8pPr>
      <a:lvl9pPr marL="1828800" algn="l" rtl="0" fontAlgn="base">
        <a:spcBef>
          <a:spcPct val="0"/>
        </a:spcBef>
        <a:spcAft>
          <a:spcPct val="0"/>
        </a:spcAft>
        <a:defRPr sz="3200">
          <a:solidFill>
            <a:srgbClr val="005472"/>
          </a:solidFill>
          <a:latin typeface="Verdana" pitchFamily="34" charset="0"/>
        </a:defRPr>
      </a:lvl9pPr>
    </p:titleStyle>
    <p:bodyStyle>
      <a:lvl1pPr marL="342900" indent="-342900" algn="l" rtl="0" fontAlgn="base">
        <a:spcBef>
          <a:spcPct val="20000"/>
        </a:spcBef>
        <a:spcAft>
          <a:spcPct val="0"/>
        </a:spcAft>
        <a:buFont typeface="Arial" charset="0"/>
        <a:buChar char="•"/>
        <a:defRPr sz="2600" kern="1200">
          <a:solidFill>
            <a:schemeClr val="tx1"/>
          </a:solidFill>
          <a:latin typeface="Georgia" pitchFamily="18" charset="0"/>
          <a:ea typeface="+mn-ea"/>
          <a:cs typeface="+mn-cs"/>
        </a:defRPr>
      </a:lvl1pPr>
      <a:lvl2pPr marL="742950" indent="-285750" algn="l" rtl="0" fontAlgn="base">
        <a:spcBef>
          <a:spcPct val="20000"/>
        </a:spcBef>
        <a:spcAft>
          <a:spcPct val="0"/>
        </a:spcAft>
        <a:buFont typeface="Arial" charset="0"/>
        <a:buChar char="–"/>
        <a:defRPr sz="2400" kern="1200">
          <a:solidFill>
            <a:schemeClr val="tx1"/>
          </a:solidFill>
          <a:latin typeface="Georgia" pitchFamily="18" charset="0"/>
          <a:ea typeface="+mn-ea"/>
          <a:cs typeface="+mn-cs"/>
        </a:defRPr>
      </a:lvl2pPr>
      <a:lvl3pPr marL="1143000" indent="-228600" algn="l" rtl="0" fontAlgn="base">
        <a:spcBef>
          <a:spcPct val="20000"/>
        </a:spcBef>
        <a:spcAft>
          <a:spcPct val="0"/>
        </a:spcAft>
        <a:buFont typeface="Arial" charset="0"/>
        <a:buChar char="•"/>
        <a:defRPr sz="2200" kern="1200">
          <a:solidFill>
            <a:schemeClr val="tx1"/>
          </a:solidFill>
          <a:latin typeface="Georgia" pitchFamily="18" charset="0"/>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Georgia" pitchFamily="18" charset="0"/>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Georgi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6.jpeg"/><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3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1" descr="onc-puttingI-pptcover.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7" name="Subtitle 6"/>
          <p:cNvSpPr>
            <a:spLocks noGrp="1"/>
          </p:cNvSpPr>
          <p:nvPr>
            <p:ph type="subTitle" idx="1"/>
          </p:nvPr>
        </p:nvSpPr>
        <p:spPr>
          <a:xfrm>
            <a:off x="747713" y="4013200"/>
            <a:ext cx="7024687" cy="787400"/>
          </a:xfrm>
        </p:spPr>
        <p:txBody>
          <a:bodyPr rtlCol="0">
            <a:noAutofit/>
          </a:bodyPr>
          <a:lstStyle/>
          <a:p>
            <a:pPr algn="l" fontAlgn="auto">
              <a:lnSpc>
                <a:spcPct val="70000"/>
              </a:lnSpc>
              <a:spcAft>
                <a:spcPts val="0"/>
              </a:spcAft>
              <a:buFont typeface="Arial" pitchFamily="34" charset="0"/>
              <a:buNone/>
              <a:defRPr/>
            </a:pPr>
            <a:endParaRPr lang="en-US" dirty="0">
              <a:solidFill>
                <a:schemeClr val="tx2">
                  <a:lumMod val="75000"/>
                </a:schemeClr>
              </a:solidFill>
            </a:endParaRPr>
          </a:p>
        </p:txBody>
      </p:sp>
      <p:sp>
        <p:nvSpPr>
          <p:cNvPr id="9" name="Title 8"/>
          <p:cNvSpPr>
            <a:spLocks noGrp="1"/>
          </p:cNvSpPr>
          <p:nvPr>
            <p:ph type="ctrTitle"/>
          </p:nvPr>
        </p:nvSpPr>
        <p:spPr>
          <a:xfrm>
            <a:off x="685800" y="2286000"/>
            <a:ext cx="7772400" cy="1143000"/>
          </a:xfrm>
        </p:spPr>
        <p:txBody>
          <a:bodyPr rtlCol="0" anchor="t">
            <a:noAutofit/>
          </a:bodyPr>
          <a:lstStyle/>
          <a:p>
            <a:pPr fontAlgn="auto">
              <a:lnSpc>
                <a:spcPct val="70000"/>
              </a:lnSpc>
              <a:spcAft>
                <a:spcPts val="0"/>
              </a:spcAft>
              <a:defRPr/>
            </a:pPr>
            <a:r>
              <a:rPr lang="en-US" sz="4800" dirty="0" smtClean="0">
                <a:solidFill>
                  <a:schemeClr val="tx2">
                    <a:lumMod val="75000"/>
                  </a:schemeClr>
                </a:solidFill>
              </a:rPr>
              <a:t>Challenge Grant Collaboration Call with NASL</a:t>
            </a:r>
            <a:endParaRPr lang="en-US" sz="4800" dirty="0">
              <a:solidFill>
                <a:schemeClr val="tx2">
                  <a:lumMod val="75000"/>
                </a:schemeClr>
              </a:solidFill>
            </a:endParaRPr>
          </a:p>
        </p:txBody>
      </p:sp>
      <p:sp>
        <p:nvSpPr>
          <p:cNvPr id="11" name="Subtitle 6"/>
          <p:cNvSpPr txBox="1">
            <a:spLocks/>
          </p:cNvSpPr>
          <p:nvPr/>
        </p:nvSpPr>
        <p:spPr>
          <a:xfrm>
            <a:off x="749300" y="5010150"/>
            <a:ext cx="7024688" cy="342900"/>
          </a:xfrm>
          <a:prstGeom prst="rect">
            <a:avLst/>
          </a:prstGeom>
        </p:spPr>
        <p:txBody>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fontAlgn="auto">
              <a:lnSpc>
                <a:spcPct val="70000"/>
              </a:lnSpc>
              <a:spcAft>
                <a:spcPts val="0"/>
              </a:spcAft>
              <a:defRPr/>
            </a:pPr>
            <a:r>
              <a:rPr lang="en-US" sz="2000" dirty="0" smtClean="0">
                <a:solidFill>
                  <a:schemeClr val="tx2">
                    <a:lumMod val="75000"/>
                  </a:schemeClr>
                </a:solidFill>
              </a:rPr>
              <a:t>January 24, 2012</a:t>
            </a:r>
            <a:endParaRPr lang="en-US" sz="20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457200" y="274638"/>
            <a:ext cx="5562600" cy="868362"/>
          </a:xfrm>
        </p:spPr>
        <p:txBody>
          <a:bodyPr/>
          <a:lstStyle/>
          <a:p>
            <a:r>
              <a:rPr lang="en-US" smtClean="0">
                <a:latin typeface="Arial" charset="0"/>
                <a:cs typeface="Arial" charset="0"/>
              </a:rPr>
              <a:t>Vendor Use Case</a:t>
            </a:r>
          </a:p>
        </p:txBody>
      </p:sp>
      <p:pic>
        <p:nvPicPr>
          <p:cNvPr id="52226" name="Content Placeholder 4"/>
          <p:cNvPicPr>
            <a:picLocks noGrp="1" noChangeAspect="1"/>
          </p:cNvPicPr>
          <p:nvPr>
            <p:ph idx="1"/>
          </p:nvPr>
        </p:nvPicPr>
        <p:blipFill>
          <a:blip r:embed="rId2"/>
          <a:srcRect/>
          <a:stretch>
            <a:fillRect/>
          </a:stretch>
        </p:blipFill>
        <p:spPr>
          <a:xfrm>
            <a:off x="457200" y="1143000"/>
            <a:ext cx="7391400" cy="5257800"/>
          </a:xfrm>
        </p:spPr>
      </p:pic>
      <p:sp>
        <p:nvSpPr>
          <p:cNvPr id="6" name="Footer Placeholder 3"/>
          <p:cNvSpPr>
            <a:spLocks noGrp="1"/>
          </p:cNvSpPr>
          <p:nvPr>
            <p:ph type="ftr" sz="quarter" idx="10"/>
          </p:nvPr>
        </p:nvSpPr>
        <p:spPr>
          <a:xfrm rot="16200000">
            <a:off x="7342981" y="3248819"/>
            <a:ext cx="2900363" cy="365125"/>
          </a:xfrm>
        </p:spPr>
        <p:txBody>
          <a:bodyPr/>
          <a:lstStyle/>
          <a:p>
            <a:pPr>
              <a:defRPr/>
            </a:pPr>
            <a:r>
              <a:rPr lang="en-US" smtClean="0"/>
              <a:t>LTPAC Challenge Grant Advisory Board 2011</a:t>
            </a:r>
            <a:endParaRPr lang="en-US"/>
          </a:p>
        </p:txBody>
      </p:sp>
      <p:pic>
        <p:nvPicPr>
          <p:cNvPr id="52228" name="Picture 6"/>
          <p:cNvPicPr>
            <a:picLocks noChangeAspect="1"/>
          </p:cNvPicPr>
          <p:nvPr/>
        </p:nvPicPr>
        <p:blipFill>
          <a:blip r:embed="rId3"/>
          <a:srcRect/>
          <a:stretch>
            <a:fillRect/>
          </a:stretch>
        </p:blipFill>
        <p:spPr bwMode="auto">
          <a:xfrm>
            <a:off x="6400800" y="182563"/>
            <a:ext cx="1828800" cy="850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a:xfrm>
            <a:off x="457200" y="76200"/>
            <a:ext cx="5943600" cy="927100"/>
          </a:xfrm>
        </p:spPr>
        <p:txBody>
          <a:bodyPr/>
          <a:lstStyle/>
          <a:p>
            <a:r>
              <a:rPr lang="en-US" smtClean="0">
                <a:latin typeface="Arial" charset="0"/>
                <a:cs typeface="Arial" charset="0"/>
              </a:rPr>
              <a:t>Project Timeline: 2011</a:t>
            </a:r>
          </a:p>
        </p:txBody>
      </p:sp>
      <p:graphicFrame>
        <p:nvGraphicFramePr>
          <p:cNvPr id="9" name="Content Placeholder 8"/>
          <p:cNvGraphicFramePr>
            <a:graphicFrameLocks noGrp="1"/>
          </p:cNvGraphicFramePr>
          <p:nvPr>
            <p:ph idx="1"/>
          </p:nvPr>
        </p:nvGraphicFramePr>
        <p:xfrm>
          <a:off x="457200" y="1325563"/>
          <a:ext cx="7696200" cy="5340350"/>
        </p:xfrm>
        <a:graphic>
          <a:graphicData uri="http://schemas.openxmlformats.org/drawingml/2006/table">
            <a:tbl>
              <a:tblPr firstRow="1" bandRow="1">
                <a:tableStyleId>{5C22544A-7EE6-4342-B048-85BDC9FD1C3A}</a:tableStyleId>
              </a:tblPr>
              <a:tblGrid>
                <a:gridCol w="783872"/>
                <a:gridCol w="498828"/>
                <a:gridCol w="6413500"/>
              </a:tblGrid>
              <a:tr h="302257">
                <a:tc>
                  <a:txBody>
                    <a:bodyPr/>
                    <a:lstStyle/>
                    <a:p>
                      <a:r>
                        <a:rPr lang="en-US" sz="1400" dirty="0" smtClean="0"/>
                        <a:t>Month</a:t>
                      </a:r>
                      <a:endParaRPr lang="en-US" sz="1400" dirty="0"/>
                    </a:p>
                  </a:txBody>
                  <a:tcPr/>
                </a:tc>
                <a:tc>
                  <a:txBody>
                    <a:bodyPr/>
                    <a:lstStyle/>
                    <a:p>
                      <a:r>
                        <a:rPr lang="en-US" sz="1400" dirty="0" smtClean="0"/>
                        <a:t>Day</a:t>
                      </a:r>
                      <a:endParaRPr lang="en-US" sz="1400" dirty="0"/>
                    </a:p>
                  </a:txBody>
                  <a:tcPr/>
                </a:tc>
                <a:tc>
                  <a:txBody>
                    <a:bodyPr/>
                    <a:lstStyle/>
                    <a:p>
                      <a:r>
                        <a:rPr lang="en-US" sz="1400" dirty="0" smtClean="0"/>
                        <a:t>Action Item</a:t>
                      </a:r>
                      <a:endParaRPr lang="en-US" sz="1400" dirty="0"/>
                    </a:p>
                  </a:txBody>
                  <a:tcPr/>
                </a:tc>
              </a:tr>
              <a:tr h="362709">
                <a:tc>
                  <a:txBody>
                    <a:bodyPr/>
                    <a:lstStyle/>
                    <a:p>
                      <a:r>
                        <a:rPr lang="en-US" sz="1000" dirty="0" smtClean="0"/>
                        <a:t>April 2011</a:t>
                      </a:r>
                      <a:endParaRPr lang="en-US" sz="1000" dirty="0"/>
                    </a:p>
                  </a:txBody>
                  <a:tcPr/>
                </a:tc>
                <a:tc>
                  <a:txBody>
                    <a:bodyPr/>
                    <a:lstStyle/>
                    <a:p>
                      <a:r>
                        <a:rPr lang="en-US" sz="1000" dirty="0" smtClean="0"/>
                        <a:t>1st</a:t>
                      </a:r>
                      <a:endParaRPr lang="en-US" sz="1000" dirty="0"/>
                    </a:p>
                  </a:txBody>
                  <a:tcPr/>
                </a:tc>
                <a:tc>
                  <a:txBody>
                    <a:bodyPr/>
                    <a:lstStyle/>
                    <a:p>
                      <a:r>
                        <a:rPr lang="en-US" sz="1000" dirty="0" smtClean="0"/>
                        <a:t>Provider Recruitment  (45 days)</a:t>
                      </a:r>
                      <a:endParaRPr lang="en-US" sz="1000" dirty="0"/>
                    </a:p>
                  </a:txBody>
                  <a:tcPr/>
                </a:tc>
              </a:tr>
              <a:tr h="362709">
                <a:tc>
                  <a:txBody>
                    <a:bodyPr/>
                    <a:lstStyle/>
                    <a:p>
                      <a:r>
                        <a:rPr lang="en-US" sz="1000" dirty="0" smtClean="0"/>
                        <a:t>April 2011</a:t>
                      </a:r>
                      <a:endParaRPr lang="en-US" sz="1000" dirty="0"/>
                    </a:p>
                  </a:txBody>
                  <a:tcPr/>
                </a:tc>
                <a:tc>
                  <a:txBody>
                    <a:bodyPr/>
                    <a:lstStyle/>
                    <a:p>
                      <a:endParaRPr lang="en-US" sz="1000" dirty="0"/>
                    </a:p>
                  </a:txBody>
                  <a:tcPr/>
                </a:tc>
                <a:tc>
                  <a:txBody>
                    <a:bodyPr/>
                    <a:lstStyle/>
                    <a:p>
                      <a:r>
                        <a:rPr lang="en-US" sz="1000" dirty="0" smtClean="0"/>
                        <a:t> OHIET selection of the technological parallel site (30 days)</a:t>
                      </a:r>
                      <a:endParaRPr lang="en-US" sz="1000" dirty="0"/>
                    </a:p>
                  </a:txBody>
                  <a:tcPr/>
                </a:tc>
              </a:tr>
              <a:tr h="362709">
                <a:tc>
                  <a:txBody>
                    <a:bodyPr/>
                    <a:lstStyle/>
                    <a:p>
                      <a:r>
                        <a:rPr lang="en-US" sz="1000" dirty="0" smtClean="0"/>
                        <a:t>April 2011</a:t>
                      </a:r>
                      <a:endParaRPr lang="en-US" sz="1000" dirty="0"/>
                    </a:p>
                  </a:txBody>
                  <a:tcPr/>
                </a:tc>
                <a:tc>
                  <a:txBody>
                    <a:bodyPr/>
                    <a:lstStyle/>
                    <a:p>
                      <a:endParaRPr lang="en-US" sz="1000" dirty="0"/>
                    </a:p>
                  </a:txBody>
                  <a:tcPr/>
                </a:tc>
                <a:tc>
                  <a:txBody>
                    <a:bodyPr/>
                    <a:lstStyle/>
                    <a:p>
                      <a:r>
                        <a:rPr lang="en-US" sz="1000" dirty="0" smtClean="0"/>
                        <a:t>OHIET approval of CCD alterations (First OHIET meeting in Feb.)</a:t>
                      </a:r>
                      <a:endParaRPr lang="en-US" sz="1000" dirty="0"/>
                    </a:p>
                  </a:txBody>
                  <a:tcPr/>
                </a:tc>
              </a:tr>
              <a:tr h="362709">
                <a:tc>
                  <a:txBody>
                    <a:bodyPr/>
                    <a:lstStyle/>
                    <a:p>
                      <a:r>
                        <a:rPr lang="en-US" sz="1000" dirty="0" smtClean="0"/>
                        <a:t>April 2011</a:t>
                      </a:r>
                      <a:endParaRPr lang="en-US" sz="1000" dirty="0"/>
                    </a:p>
                  </a:txBody>
                  <a:tcPr/>
                </a:tc>
                <a:tc>
                  <a:txBody>
                    <a:bodyPr/>
                    <a:lstStyle/>
                    <a:p>
                      <a:r>
                        <a:rPr lang="en-US" sz="1000" dirty="0" smtClean="0"/>
                        <a:t>15th</a:t>
                      </a:r>
                      <a:endParaRPr lang="en-US" sz="1000" dirty="0"/>
                    </a:p>
                  </a:txBody>
                  <a:tcPr/>
                </a:tc>
                <a:tc>
                  <a:txBody>
                    <a:bodyPr/>
                    <a:lstStyle/>
                    <a:p>
                      <a:r>
                        <a:rPr lang="en-US" sz="1000" dirty="0" smtClean="0"/>
                        <a:t>Signing and Infrastructure assessments of pilot LTCFs (15 days)</a:t>
                      </a:r>
                      <a:endParaRPr lang="en-US" sz="1000" dirty="0"/>
                    </a:p>
                  </a:txBody>
                  <a:tcPr/>
                </a:tc>
              </a:tr>
              <a:tr h="362709">
                <a:tc>
                  <a:txBody>
                    <a:bodyPr/>
                    <a:lstStyle/>
                    <a:p>
                      <a:r>
                        <a:rPr lang="en-US" sz="1000" dirty="0" smtClean="0"/>
                        <a:t>May 2011</a:t>
                      </a:r>
                      <a:endParaRPr lang="en-US" sz="1000" dirty="0"/>
                    </a:p>
                  </a:txBody>
                  <a:tcPr/>
                </a:tc>
                <a:tc>
                  <a:txBody>
                    <a:bodyPr/>
                    <a:lstStyle/>
                    <a:p>
                      <a:r>
                        <a:rPr lang="en-US" sz="1000" dirty="0" smtClean="0"/>
                        <a:t>1st</a:t>
                      </a:r>
                      <a:endParaRPr lang="en-US" sz="1000" dirty="0"/>
                    </a:p>
                  </a:txBody>
                  <a:tcPr/>
                </a:tc>
                <a:tc>
                  <a:txBody>
                    <a:bodyPr/>
                    <a:lstStyle/>
                    <a:p>
                      <a:r>
                        <a:rPr lang="en-US" sz="1000" dirty="0" smtClean="0"/>
                        <a:t>Workflow assessments and hardware installation of pilot LTCFs (45 days)</a:t>
                      </a:r>
                      <a:endParaRPr lang="en-US" sz="1000" dirty="0"/>
                    </a:p>
                  </a:txBody>
                  <a:tcPr/>
                </a:tc>
              </a:tr>
              <a:tr h="362709">
                <a:tc>
                  <a:txBody>
                    <a:bodyPr/>
                    <a:lstStyle/>
                    <a:p>
                      <a:r>
                        <a:rPr lang="en-US" sz="1000" dirty="0" smtClean="0"/>
                        <a:t>May 2011</a:t>
                      </a:r>
                      <a:endParaRPr lang="en-US" sz="1000" dirty="0"/>
                    </a:p>
                  </a:txBody>
                  <a:tcPr/>
                </a:tc>
                <a:tc>
                  <a:txBody>
                    <a:bodyPr/>
                    <a:lstStyle/>
                    <a:p>
                      <a:r>
                        <a:rPr lang="en-US" sz="1000" dirty="0" smtClean="0"/>
                        <a:t>15th</a:t>
                      </a:r>
                      <a:endParaRPr lang="en-US" sz="1000" dirty="0"/>
                    </a:p>
                  </a:txBody>
                  <a:tcPr/>
                </a:tc>
                <a:tc>
                  <a:txBody>
                    <a:bodyPr/>
                    <a:lstStyle/>
                    <a:p>
                      <a:r>
                        <a:rPr lang="en-US" sz="1000" dirty="0" smtClean="0"/>
                        <a:t>Baseline data assessments at LTCFs  (15 days)</a:t>
                      </a:r>
                      <a:endParaRPr lang="en-US" sz="1000" dirty="0"/>
                    </a:p>
                  </a:txBody>
                  <a:tcPr/>
                </a:tc>
              </a:tr>
              <a:tr h="392934">
                <a:tc>
                  <a:txBody>
                    <a:bodyPr/>
                    <a:lstStyle/>
                    <a:p>
                      <a:r>
                        <a:rPr lang="en-US" sz="1000" dirty="0" smtClean="0"/>
                        <a:t>June 2011</a:t>
                      </a:r>
                      <a:endParaRPr lang="en-US" sz="1000" dirty="0"/>
                    </a:p>
                  </a:txBody>
                  <a:tcPr/>
                </a:tc>
                <a:tc>
                  <a:txBody>
                    <a:bodyPr/>
                    <a:lstStyle/>
                    <a:p>
                      <a:r>
                        <a:rPr lang="en-US" sz="1000" dirty="0" smtClean="0"/>
                        <a:t>1st</a:t>
                      </a:r>
                      <a:endParaRPr lang="en-US"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Governance Committee Meetings/Workflow finalization for pilot</a:t>
                      </a:r>
                    </a:p>
                    <a:p>
                      <a:endParaRPr lang="en-US" sz="1000" dirty="0"/>
                    </a:p>
                  </a:txBody>
                  <a:tcPr/>
                </a:tc>
              </a:tr>
              <a:tr h="362709">
                <a:tc>
                  <a:txBody>
                    <a:bodyPr/>
                    <a:lstStyle/>
                    <a:p>
                      <a:r>
                        <a:rPr lang="en-US" sz="1000" dirty="0" smtClean="0"/>
                        <a:t>June 2011</a:t>
                      </a:r>
                      <a:endParaRPr lang="en-US" sz="1000" dirty="0"/>
                    </a:p>
                  </a:txBody>
                  <a:tcPr/>
                </a:tc>
                <a:tc>
                  <a:txBody>
                    <a:bodyPr/>
                    <a:lstStyle/>
                    <a:p>
                      <a:endParaRPr lang="en-US" sz="1000" dirty="0"/>
                    </a:p>
                  </a:txBody>
                  <a:tcPr/>
                </a:tc>
                <a:tc>
                  <a:txBody>
                    <a:bodyPr/>
                    <a:lstStyle/>
                    <a:p>
                      <a:r>
                        <a:rPr lang="en-US" sz="1000" dirty="0" smtClean="0"/>
                        <a:t>Direct messenger integration (60 days)</a:t>
                      </a:r>
                      <a:endParaRPr lang="en-US" sz="1000" dirty="0"/>
                    </a:p>
                  </a:txBody>
                  <a:tcPr/>
                </a:tc>
              </a:tr>
              <a:tr h="362709">
                <a:tc>
                  <a:txBody>
                    <a:bodyPr/>
                    <a:lstStyle/>
                    <a:p>
                      <a:r>
                        <a:rPr lang="en-US" sz="1000" dirty="0" smtClean="0"/>
                        <a:t>June 2011</a:t>
                      </a:r>
                      <a:endParaRPr lang="en-US" sz="1000" dirty="0"/>
                    </a:p>
                  </a:txBody>
                  <a:tcPr/>
                </a:tc>
                <a:tc>
                  <a:txBody>
                    <a:bodyPr/>
                    <a:lstStyle/>
                    <a:p>
                      <a:endParaRPr lang="en-US" sz="1000" dirty="0"/>
                    </a:p>
                  </a:txBody>
                  <a:tcPr/>
                </a:tc>
                <a:tc>
                  <a:txBody>
                    <a:bodyPr/>
                    <a:lstStyle/>
                    <a:p>
                      <a:r>
                        <a:rPr lang="en-US" sz="1000" dirty="0" smtClean="0"/>
                        <a:t>CDT and template building for pilot (60 days)</a:t>
                      </a:r>
                      <a:endParaRPr lang="en-US" sz="1000" dirty="0"/>
                    </a:p>
                  </a:txBody>
                  <a:tcPr/>
                </a:tc>
              </a:tr>
              <a:tr h="544065">
                <a:tc>
                  <a:txBody>
                    <a:bodyPr/>
                    <a:lstStyle/>
                    <a:p>
                      <a:r>
                        <a:rPr lang="en-US" sz="1000" dirty="0" smtClean="0"/>
                        <a:t>August 2011</a:t>
                      </a:r>
                      <a:endParaRPr lang="en-US" sz="1000" dirty="0"/>
                    </a:p>
                  </a:txBody>
                  <a:tcPr/>
                </a:tc>
                <a:tc>
                  <a:txBody>
                    <a:bodyPr/>
                    <a:lstStyle/>
                    <a:p>
                      <a:r>
                        <a:rPr lang="en-US" sz="1000" dirty="0" smtClean="0"/>
                        <a:t>15th</a:t>
                      </a:r>
                      <a:endParaRPr lang="en-US"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Go live of new infrastructure in pilot regions:</a:t>
                      </a:r>
                      <a:r>
                        <a:rPr lang="en-US" sz="1000" baseline="0" dirty="0" smtClean="0"/>
                        <a:t> </a:t>
                      </a:r>
                      <a:r>
                        <a:rPr lang="en-US" sz="1000" dirty="0" smtClean="0"/>
                        <a:t>(Technical aspects and design associated with the HIE SMRTNET and the CDT are currently underway-this 60 day period is for further alteration)</a:t>
                      </a:r>
                    </a:p>
                    <a:p>
                      <a:endParaRPr lang="en-US" sz="1000" dirty="0"/>
                    </a:p>
                  </a:txBody>
                  <a:tcPr/>
                </a:tc>
              </a:tr>
              <a:tr h="379837">
                <a:tc>
                  <a:txBody>
                    <a:bodyPr/>
                    <a:lstStyle/>
                    <a:p>
                      <a:r>
                        <a:rPr lang="en-US" sz="1000" dirty="0" smtClean="0"/>
                        <a:t>August 2011</a:t>
                      </a:r>
                      <a:endParaRPr lang="en-US" sz="1000" dirty="0"/>
                    </a:p>
                  </a:txBody>
                  <a:tcPr/>
                </a:tc>
                <a:tc>
                  <a:txBody>
                    <a:bodyPr/>
                    <a:lstStyle/>
                    <a:p>
                      <a:endParaRPr lang="en-US" sz="1000" dirty="0"/>
                    </a:p>
                  </a:txBody>
                  <a:tcPr/>
                </a:tc>
                <a:tc>
                  <a:txBody>
                    <a:bodyPr/>
                    <a:lstStyle/>
                    <a:p>
                      <a:r>
                        <a:rPr lang="en-US" sz="1000" dirty="0" smtClean="0"/>
                        <a:t>Ongoing support and evaluation of pilot regions and ongoing data analysis</a:t>
                      </a:r>
                      <a:endParaRPr lang="en-US" sz="1000" dirty="0"/>
                    </a:p>
                  </a:txBody>
                  <a:tcPr/>
                </a:tc>
              </a:tr>
              <a:tr h="392934">
                <a:tc>
                  <a:txBody>
                    <a:bodyPr/>
                    <a:lstStyle/>
                    <a:p>
                      <a:r>
                        <a:rPr lang="en-US" sz="1000" dirty="0" smtClean="0"/>
                        <a:t>July 2011</a:t>
                      </a:r>
                      <a:endParaRPr lang="en-US" sz="1000" dirty="0"/>
                    </a:p>
                  </a:txBody>
                  <a:tcPr/>
                </a:tc>
                <a:tc>
                  <a:txBody>
                    <a:bodyPr/>
                    <a:lstStyle/>
                    <a:p>
                      <a:r>
                        <a:rPr lang="en-US" sz="1000" dirty="0" smtClean="0"/>
                        <a:t>1st</a:t>
                      </a:r>
                      <a:endParaRPr lang="en-US" sz="1000" dirty="0"/>
                    </a:p>
                  </a:txBody>
                  <a:tcPr/>
                </a:tc>
                <a:tc>
                  <a:txBody>
                    <a:bodyPr/>
                    <a:lstStyle/>
                    <a:p>
                      <a:r>
                        <a:rPr lang="en-US" sz="1000" dirty="0" smtClean="0"/>
                        <a:t>OHIET and OHIET advisory board monthly reports to ensure full transparency and receive continual feedback from OHIET, HIE’s and state agency. </a:t>
                      </a:r>
                      <a:endParaRPr lang="en-US" sz="1000" dirty="0"/>
                    </a:p>
                  </a:txBody>
                  <a:tcPr/>
                </a:tc>
              </a:tr>
              <a:tr h="379837">
                <a:tc>
                  <a:txBody>
                    <a:bodyPr/>
                    <a:lstStyle/>
                    <a:p>
                      <a:r>
                        <a:rPr lang="en-US" sz="1000" dirty="0" smtClean="0"/>
                        <a:t>December</a:t>
                      </a:r>
                      <a:r>
                        <a:rPr lang="en-US" sz="1000" baseline="0" dirty="0" smtClean="0"/>
                        <a:t> 2011</a:t>
                      </a:r>
                      <a:endParaRPr lang="en-US" sz="1000" dirty="0"/>
                    </a:p>
                  </a:txBody>
                  <a:tcPr/>
                </a:tc>
                <a:tc>
                  <a:txBody>
                    <a:bodyPr/>
                    <a:lstStyle/>
                    <a:p>
                      <a:r>
                        <a:rPr lang="en-US" sz="1000" dirty="0" smtClean="0"/>
                        <a:t>15th</a:t>
                      </a:r>
                      <a:endParaRPr lang="en-US" sz="1000" dirty="0"/>
                    </a:p>
                  </a:txBody>
                  <a:tcPr/>
                </a:tc>
                <a:tc>
                  <a:txBody>
                    <a:bodyPr/>
                    <a:lstStyle/>
                    <a:p>
                      <a:r>
                        <a:rPr lang="en-US" sz="1000" dirty="0" smtClean="0"/>
                        <a:t>First large data set collection and analysis and report to OHIET (15 days)</a:t>
                      </a:r>
                      <a:endParaRPr lang="en-US" sz="1000" dirty="0"/>
                    </a:p>
                  </a:txBody>
                  <a:tcPr/>
                </a:tc>
              </a:tr>
            </a:tbl>
          </a:graphicData>
        </a:graphic>
      </p:graphicFrame>
      <p:pic>
        <p:nvPicPr>
          <p:cNvPr id="53312" name="Picture 3"/>
          <p:cNvPicPr>
            <a:picLocks noChangeAspect="1"/>
          </p:cNvPicPr>
          <p:nvPr/>
        </p:nvPicPr>
        <p:blipFill>
          <a:blip r:embed="rId2"/>
          <a:srcRect/>
          <a:stretch>
            <a:fillRect/>
          </a:stretch>
        </p:blipFill>
        <p:spPr bwMode="auto">
          <a:xfrm>
            <a:off x="6400800" y="182563"/>
            <a:ext cx="1828800" cy="850900"/>
          </a:xfrm>
          <a:prstGeom prst="rect">
            <a:avLst/>
          </a:prstGeom>
          <a:noFill/>
          <a:ln w="9525">
            <a:noFill/>
            <a:miter lim="800000"/>
            <a:headEnd/>
            <a:tailEnd/>
          </a:ln>
        </p:spPr>
      </p:pic>
      <p:sp>
        <p:nvSpPr>
          <p:cNvPr id="6" name="Footer Placeholder 3"/>
          <p:cNvSpPr>
            <a:spLocks noGrp="1"/>
          </p:cNvSpPr>
          <p:nvPr>
            <p:ph type="ftr" sz="quarter" idx="10"/>
          </p:nvPr>
        </p:nvSpPr>
        <p:spPr>
          <a:xfrm rot="16200000">
            <a:off x="7342981" y="3248819"/>
            <a:ext cx="2900363" cy="365125"/>
          </a:xfrm>
        </p:spPr>
        <p:txBody>
          <a:bodyPr/>
          <a:lstStyle/>
          <a:p>
            <a:pPr>
              <a:defRPr/>
            </a:pPr>
            <a:r>
              <a:rPr lang="en-US" smtClean="0"/>
              <a:t>LTPAC Challenge Grant Advisory Board 2011</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a:xfrm>
            <a:off x="457200" y="152400"/>
            <a:ext cx="5791200" cy="850900"/>
          </a:xfrm>
        </p:spPr>
        <p:txBody>
          <a:bodyPr/>
          <a:lstStyle/>
          <a:p>
            <a:r>
              <a:rPr lang="en-US" smtClean="0">
                <a:latin typeface="Arial" charset="0"/>
                <a:cs typeface="Arial" charset="0"/>
              </a:rPr>
              <a:t>Project Timeline: 2012-2013</a:t>
            </a:r>
          </a:p>
        </p:txBody>
      </p:sp>
      <p:graphicFrame>
        <p:nvGraphicFramePr>
          <p:cNvPr id="4" name="Content Placeholder 3"/>
          <p:cNvGraphicFramePr>
            <a:graphicFrameLocks noGrp="1"/>
          </p:cNvGraphicFramePr>
          <p:nvPr>
            <p:ph idx="1"/>
          </p:nvPr>
        </p:nvGraphicFramePr>
        <p:xfrm>
          <a:off x="457200" y="1143000"/>
          <a:ext cx="7772400" cy="5435600"/>
        </p:xfrm>
        <a:graphic>
          <a:graphicData uri="http://schemas.openxmlformats.org/drawingml/2006/table">
            <a:tbl>
              <a:tblPr firstRow="1" bandRow="1">
                <a:tableStyleId>{5C22544A-7EE6-4342-B048-85BDC9FD1C3A}</a:tableStyleId>
              </a:tblPr>
              <a:tblGrid>
                <a:gridCol w="863600"/>
                <a:gridCol w="503767"/>
                <a:gridCol w="6405033"/>
              </a:tblGrid>
              <a:tr h="304800">
                <a:tc>
                  <a:txBody>
                    <a:bodyPr/>
                    <a:lstStyle/>
                    <a:p>
                      <a:r>
                        <a:rPr lang="en-US" sz="1400" dirty="0" smtClean="0"/>
                        <a:t>Month</a:t>
                      </a:r>
                      <a:endParaRPr lang="en-US" sz="1400" dirty="0"/>
                    </a:p>
                  </a:txBody>
                  <a:tcPr/>
                </a:tc>
                <a:tc>
                  <a:txBody>
                    <a:bodyPr/>
                    <a:lstStyle/>
                    <a:p>
                      <a:r>
                        <a:rPr lang="en-US" sz="1400" dirty="0" smtClean="0"/>
                        <a:t>Day</a:t>
                      </a:r>
                      <a:endParaRPr lang="en-US" sz="1400" dirty="0"/>
                    </a:p>
                  </a:txBody>
                  <a:tcPr/>
                </a:tc>
                <a:tc>
                  <a:txBody>
                    <a:bodyPr/>
                    <a:lstStyle/>
                    <a:p>
                      <a:r>
                        <a:rPr lang="en-US" sz="1400" dirty="0" smtClean="0"/>
                        <a:t>Action Item</a:t>
                      </a:r>
                      <a:endParaRPr lang="en-US" sz="1400" dirty="0"/>
                    </a:p>
                  </a:txBody>
                  <a:tcPr/>
                </a:tc>
              </a:tr>
              <a:tr h="395788">
                <a:tc>
                  <a:txBody>
                    <a:bodyPr/>
                    <a:lstStyle/>
                    <a:p>
                      <a:r>
                        <a:rPr lang="en-US" sz="1000" dirty="0" smtClean="0"/>
                        <a:t>January 2012</a:t>
                      </a:r>
                      <a:endParaRPr lang="en-US" sz="1000" dirty="0"/>
                    </a:p>
                  </a:txBody>
                  <a:tcPr/>
                </a:tc>
                <a:tc>
                  <a:txBody>
                    <a:bodyPr/>
                    <a:lstStyle/>
                    <a:p>
                      <a:r>
                        <a:rPr lang="en-US" sz="1000" dirty="0" smtClean="0"/>
                        <a:t>1st</a:t>
                      </a:r>
                      <a:endParaRPr lang="en-US"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Enhancements to HIE tools and workflows in pilot regions (90 days)</a:t>
                      </a:r>
                    </a:p>
                    <a:p>
                      <a:endParaRPr lang="en-US" sz="1000" dirty="0"/>
                    </a:p>
                  </a:txBody>
                  <a:tcPr/>
                </a:tc>
              </a:tr>
              <a:tr h="389533">
                <a:tc>
                  <a:txBody>
                    <a:bodyPr/>
                    <a:lstStyle/>
                    <a:p>
                      <a:r>
                        <a:rPr lang="en-US" sz="1000" dirty="0" smtClean="0"/>
                        <a:t>April 2012</a:t>
                      </a:r>
                      <a:endParaRPr lang="en-US" sz="1000" dirty="0"/>
                    </a:p>
                  </a:txBody>
                  <a:tcPr/>
                </a:tc>
                <a:tc>
                  <a:txBody>
                    <a:bodyPr/>
                    <a:lstStyle/>
                    <a:p>
                      <a:endParaRPr lang="en-US" dirty="0"/>
                    </a:p>
                  </a:txBody>
                  <a:tcPr/>
                </a:tc>
                <a:tc>
                  <a:txBody>
                    <a:bodyPr/>
                    <a:lstStyle/>
                    <a:p>
                      <a:r>
                        <a:rPr lang="en-US" sz="1000" dirty="0" smtClean="0"/>
                        <a:t>State educational meeting for LTCFs and hospitals on HIE portal and workflow enhancements.</a:t>
                      </a:r>
                      <a:endParaRPr lang="en-US" sz="1000" dirty="0"/>
                    </a:p>
                  </a:txBody>
                  <a:tcPr/>
                </a:tc>
              </a:tr>
              <a:tr h="389533">
                <a:tc>
                  <a:txBody>
                    <a:bodyPr/>
                    <a:lstStyle/>
                    <a:p>
                      <a:r>
                        <a:rPr lang="en-US" sz="1000" dirty="0" smtClean="0"/>
                        <a:t>April 2012</a:t>
                      </a:r>
                      <a:endParaRPr lang="en-US" sz="1000" dirty="0"/>
                    </a:p>
                  </a:txBody>
                  <a:tcPr/>
                </a:tc>
                <a:tc>
                  <a:txBody>
                    <a:bodyPr/>
                    <a:lstStyle/>
                    <a:p>
                      <a:r>
                        <a:rPr lang="en-US" sz="1000" dirty="0" smtClean="0"/>
                        <a:t>15th</a:t>
                      </a:r>
                      <a:endParaRPr lang="en-US" sz="1000" dirty="0"/>
                    </a:p>
                  </a:txBody>
                  <a:tcPr/>
                </a:tc>
                <a:tc>
                  <a:txBody>
                    <a:bodyPr/>
                    <a:lstStyle/>
                    <a:p>
                      <a:r>
                        <a:rPr lang="en-US" sz="1000" dirty="0" smtClean="0"/>
                        <a:t>Go live with enhancements to HIE and workflow, and ongoing data analysis in pilot regions</a:t>
                      </a:r>
                      <a:endParaRPr lang="en-US" sz="1000" dirty="0"/>
                    </a:p>
                  </a:txBody>
                  <a:tcPr/>
                </a:tc>
              </a:tr>
              <a:tr h="389533">
                <a:tc>
                  <a:txBody>
                    <a:bodyPr/>
                    <a:lstStyle/>
                    <a:p>
                      <a:r>
                        <a:rPr lang="en-US" sz="1000" dirty="0" smtClean="0"/>
                        <a:t>August 2012</a:t>
                      </a:r>
                      <a:endParaRPr lang="en-US" sz="1000" dirty="0"/>
                    </a:p>
                  </a:txBody>
                  <a:tcPr/>
                </a:tc>
                <a:tc>
                  <a:txBody>
                    <a:bodyPr/>
                    <a:lstStyle/>
                    <a:p>
                      <a:r>
                        <a:rPr lang="en-US" sz="1000" dirty="0" smtClean="0"/>
                        <a:t>15th</a:t>
                      </a:r>
                      <a:endParaRPr lang="en-US" sz="1000" dirty="0"/>
                    </a:p>
                  </a:txBody>
                  <a:tcPr/>
                </a:tc>
                <a:tc>
                  <a:txBody>
                    <a:bodyPr/>
                    <a:lstStyle/>
                    <a:p>
                      <a:r>
                        <a:rPr lang="en-US" sz="1000" dirty="0" smtClean="0"/>
                        <a:t>Second largest data set collection and analysis</a:t>
                      </a:r>
                      <a:endParaRPr lang="en-US" sz="1000" dirty="0"/>
                    </a:p>
                  </a:txBody>
                  <a:tcPr/>
                </a:tc>
              </a:tr>
              <a:tr h="389533">
                <a:tc>
                  <a:txBody>
                    <a:bodyPr/>
                    <a:lstStyle/>
                    <a:p>
                      <a:r>
                        <a:rPr lang="en-US" sz="1000" dirty="0" smtClean="0"/>
                        <a:t>September</a:t>
                      </a:r>
                      <a:r>
                        <a:rPr lang="en-US" sz="1000" baseline="0" dirty="0" smtClean="0"/>
                        <a:t> 2012</a:t>
                      </a:r>
                      <a:endParaRPr lang="en-US" sz="1000" dirty="0"/>
                    </a:p>
                  </a:txBody>
                  <a:tcPr/>
                </a:tc>
                <a:tc>
                  <a:txBody>
                    <a:bodyPr/>
                    <a:lstStyle/>
                    <a:p>
                      <a:r>
                        <a:rPr lang="en-US" sz="1000" dirty="0" smtClean="0"/>
                        <a:t>1st</a:t>
                      </a:r>
                      <a:endParaRPr lang="en-US" sz="1000" dirty="0"/>
                    </a:p>
                  </a:txBody>
                  <a:tcPr/>
                </a:tc>
                <a:tc>
                  <a:txBody>
                    <a:bodyPr/>
                    <a:lstStyle/>
                    <a:p>
                      <a:r>
                        <a:rPr lang="en-US" sz="1000" dirty="0" smtClean="0"/>
                        <a:t>Extensive findings report to OHIET</a:t>
                      </a:r>
                      <a:endParaRPr lang="en-US" sz="1000" dirty="0"/>
                    </a:p>
                  </a:txBody>
                  <a:tcPr/>
                </a:tc>
              </a:tr>
              <a:tr h="389533">
                <a:tc>
                  <a:txBody>
                    <a:bodyPr/>
                    <a:lstStyle/>
                    <a:p>
                      <a:r>
                        <a:rPr lang="en-US" sz="1000" dirty="0" smtClean="0"/>
                        <a:t>September 2012</a:t>
                      </a:r>
                      <a:endParaRPr lang="en-US" sz="1000" dirty="0"/>
                    </a:p>
                  </a:txBody>
                  <a:tcPr/>
                </a:tc>
                <a:tc>
                  <a:txBody>
                    <a:bodyPr/>
                    <a:lstStyle/>
                    <a:p>
                      <a:endParaRPr lang="en-US" dirty="0"/>
                    </a:p>
                  </a:txBody>
                  <a:tcPr/>
                </a:tc>
                <a:tc>
                  <a:txBody>
                    <a:bodyPr/>
                    <a:lstStyle/>
                    <a:p>
                      <a:r>
                        <a:rPr lang="en-US" sz="1000" dirty="0" smtClean="0"/>
                        <a:t>OHIET open applications to expand the pilot in parallel to eligible HIE’s and LTCFs</a:t>
                      </a:r>
                      <a:endParaRPr lang="en-US" sz="1000" dirty="0"/>
                    </a:p>
                  </a:txBody>
                  <a:tcPr/>
                </a:tc>
              </a:tr>
              <a:tr h="389533">
                <a:tc>
                  <a:txBody>
                    <a:bodyPr/>
                    <a:lstStyle/>
                    <a:p>
                      <a:r>
                        <a:rPr lang="en-US" sz="1000" dirty="0" smtClean="0"/>
                        <a:t>October 2012</a:t>
                      </a:r>
                      <a:endParaRPr lang="en-US" sz="1000" dirty="0"/>
                    </a:p>
                  </a:txBody>
                  <a:tcPr/>
                </a:tc>
                <a:tc>
                  <a:txBody>
                    <a:bodyPr/>
                    <a:lstStyle/>
                    <a:p>
                      <a:r>
                        <a:rPr lang="en-US" sz="1000" dirty="0" smtClean="0"/>
                        <a:t>15th</a:t>
                      </a:r>
                      <a:endParaRPr lang="en-US" sz="1000" dirty="0"/>
                    </a:p>
                  </a:txBody>
                  <a:tcPr/>
                </a:tc>
                <a:tc>
                  <a:txBody>
                    <a:bodyPr/>
                    <a:lstStyle/>
                    <a:p>
                      <a:r>
                        <a:rPr lang="en-US" sz="1000" dirty="0" smtClean="0"/>
                        <a:t>Selection of HIE’s and LTCFs to include with the technological parallel HIE.</a:t>
                      </a:r>
                      <a:endParaRPr lang="en-US" sz="1000" dirty="0"/>
                    </a:p>
                  </a:txBody>
                  <a:tcPr/>
                </a:tc>
              </a:tr>
              <a:tr h="389533">
                <a:tc>
                  <a:txBody>
                    <a:bodyPr/>
                    <a:lstStyle/>
                    <a:p>
                      <a:r>
                        <a:rPr lang="en-US" sz="1000" dirty="0" smtClean="0"/>
                        <a:t>November 2012</a:t>
                      </a:r>
                      <a:endParaRPr lang="en-US" sz="1000" dirty="0"/>
                    </a:p>
                  </a:txBody>
                  <a:tcPr/>
                </a:tc>
                <a:tc>
                  <a:txBody>
                    <a:bodyPr/>
                    <a:lstStyle/>
                    <a:p>
                      <a:r>
                        <a:rPr lang="en-US" sz="1000" dirty="0" smtClean="0"/>
                        <a:t>1st</a:t>
                      </a:r>
                      <a:endParaRPr lang="en-US" sz="1000" dirty="0"/>
                    </a:p>
                  </a:txBody>
                  <a:tcPr/>
                </a:tc>
                <a:tc>
                  <a:txBody>
                    <a:bodyPr/>
                    <a:lstStyle/>
                    <a:p>
                      <a:r>
                        <a:rPr lang="en-US" sz="1000" dirty="0" smtClean="0"/>
                        <a:t>Group meeting lead by OFMQ and PI with selected HIEs and LTCFs leadership to implement technical and process changes. </a:t>
                      </a:r>
                      <a:endParaRPr lang="en-US" sz="1000" dirty="0"/>
                    </a:p>
                  </a:txBody>
                  <a:tcPr/>
                </a:tc>
              </a:tr>
              <a:tr h="416214">
                <a:tc>
                  <a:txBody>
                    <a:bodyPr/>
                    <a:lstStyle/>
                    <a:p>
                      <a:r>
                        <a:rPr lang="en-US" sz="1000" dirty="0" smtClean="0"/>
                        <a:t>November</a:t>
                      </a:r>
                      <a:endParaRPr lang="en-US" sz="1000" dirty="0"/>
                    </a:p>
                  </a:txBody>
                  <a:tcPr/>
                </a:tc>
                <a:tc>
                  <a:txBody>
                    <a:bodyPr/>
                    <a:lstStyle/>
                    <a:p>
                      <a:r>
                        <a:rPr lang="en-US" sz="1000" dirty="0" smtClean="0"/>
                        <a:t>15th</a:t>
                      </a:r>
                      <a:endParaRPr lang="en-US" sz="1000" dirty="0"/>
                    </a:p>
                  </a:txBody>
                  <a:tcPr/>
                </a:tc>
                <a:tc>
                  <a:txBody>
                    <a:bodyPr/>
                    <a:lstStyle/>
                    <a:p>
                      <a:r>
                        <a:rPr lang="en-US" sz="1000" dirty="0" smtClean="0"/>
                        <a:t>Group trainings lead by OFMQ of key personnel in a “train the trainer” approach to facilitate process changes and workflows to utilize HIE improvements in care transitions.  Additional follow up through December. </a:t>
                      </a:r>
                      <a:endParaRPr lang="en-US" sz="1000" dirty="0"/>
                    </a:p>
                  </a:txBody>
                  <a:tcPr/>
                </a:tc>
              </a:tr>
              <a:tr h="389533">
                <a:tc>
                  <a:txBody>
                    <a:bodyPr/>
                    <a:lstStyle/>
                    <a:p>
                      <a:r>
                        <a:rPr lang="en-US" sz="1000" dirty="0" smtClean="0"/>
                        <a:t>March 2013</a:t>
                      </a:r>
                      <a:endParaRPr lang="en-US" sz="1000" dirty="0"/>
                    </a:p>
                  </a:txBody>
                  <a:tcPr/>
                </a:tc>
                <a:tc>
                  <a:txBody>
                    <a:bodyPr/>
                    <a:lstStyle/>
                    <a:p>
                      <a:r>
                        <a:rPr lang="en-US" sz="1000" dirty="0" smtClean="0"/>
                        <a:t>1st</a:t>
                      </a:r>
                      <a:endParaRPr lang="en-US" sz="1000" dirty="0"/>
                    </a:p>
                  </a:txBody>
                  <a:tcPr/>
                </a:tc>
                <a:tc>
                  <a:txBody>
                    <a:bodyPr/>
                    <a:lstStyle/>
                    <a:p>
                      <a:r>
                        <a:rPr lang="en-US" sz="1000" dirty="0" smtClean="0"/>
                        <a:t>Go Live with expanded LTCFs and HIEs for workflow and analysis</a:t>
                      </a:r>
                      <a:endParaRPr lang="en-US" sz="1000" dirty="0"/>
                    </a:p>
                  </a:txBody>
                  <a:tcPr/>
                </a:tc>
              </a:tr>
              <a:tr h="389533">
                <a:tc>
                  <a:txBody>
                    <a:bodyPr/>
                    <a:lstStyle/>
                    <a:p>
                      <a:r>
                        <a:rPr lang="en-US" sz="1000" dirty="0" smtClean="0"/>
                        <a:t>July 2013</a:t>
                      </a:r>
                      <a:endParaRPr lang="en-US" sz="1000" dirty="0"/>
                    </a:p>
                  </a:txBody>
                  <a:tcPr/>
                </a:tc>
                <a:tc>
                  <a:txBody>
                    <a:bodyPr/>
                    <a:lstStyle/>
                    <a:p>
                      <a:r>
                        <a:rPr lang="en-US" sz="1000" dirty="0" smtClean="0"/>
                        <a:t>1st</a:t>
                      </a:r>
                      <a:endParaRPr lang="en-US" sz="1000" dirty="0"/>
                    </a:p>
                  </a:txBody>
                  <a:tcPr/>
                </a:tc>
                <a:tc>
                  <a:txBody>
                    <a:bodyPr/>
                    <a:lstStyle/>
                    <a:p>
                      <a:r>
                        <a:rPr lang="en-US" sz="1000" dirty="0" smtClean="0"/>
                        <a:t>OFMQ expanded data set analysis from pilot sites</a:t>
                      </a:r>
                      <a:endParaRPr lang="en-US" sz="1000" dirty="0"/>
                    </a:p>
                  </a:txBody>
                  <a:tcPr/>
                </a:tc>
              </a:tr>
              <a:tr h="389533">
                <a:tc>
                  <a:txBody>
                    <a:bodyPr/>
                    <a:lstStyle/>
                    <a:p>
                      <a:r>
                        <a:rPr lang="en-US" sz="1000" dirty="0" smtClean="0"/>
                        <a:t>August 2013</a:t>
                      </a:r>
                      <a:endParaRPr lang="en-US" sz="1000" dirty="0"/>
                    </a:p>
                  </a:txBody>
                  <a:tcPr/>
                </a:tc>
                <a:tc>
                  <a:txBody>
                    <a:bodyPr/>
                    <a:lstStyle/>
                    <a:p>
                      <a:r>
                        <a:rPr lang="en-US" sz="1000" dirty="0" smtClean="0"/>
                        <a:t>1st</a:t>
                      </a:r>
                      <a:endParaRPr lang="en-US" sz="1000" dirty="0"/>
                    </a:p>
                  </a:txBody>
                  <a:tcPr/>
                </a:tc>
                <a:tc>
                  <a:txBody>
                    <a:bodyPr/>
                    <a:lstStyle/>
                    <a:p>
                      <a:r>
                        <a:rPr lang="en-US" sz="1000" dirty="0" smtClean="0"/>
                        <a:t>Report to OHIET outcomes of the transitions of care project</a:t>
                      </a:r>
                      <a:endParaRPr lang="en-US" sz="1000" dirty="0"/>
                    </a:p>
                  </a:txBody>
                  <a:tcPr/>
                </a:tc>
              </a:tr>
              <a:tr h="389533">
                <a:tc>
                  <a:txBody>
                    <a:bodyPr/>
                    <a:lstStyle/>
                    <a:p>
                      <a:r>
                        <a:rPr lang="en-US" sz="1000" dirty="0" smtClean="0"/>
                        <a:t>September 2013</a:t>
                      </a:r>
                      <a:endParaRPr lang="en-US" sz="1000" dirty="0"/>
                    </a:p>
                  </a:txBody>
                  <a:tcPr/>
                </a:tc>
                <a:tc>
                  <a:txBody>
                    <a:bodyPr/>
                    <a:lstStyle/>
                    <a:p>
                      <a:r>
                        <a:rPr lang="en-US" sz="1000" dirty="0" smtClean="0"/>
                        <a:t>1st</a:t>
                      </a:r>
                      <a:endParaRPr lang="en-US" sz="1000" dirty="0"/>
                    </a:p>
                  </a:txBody>
                  <a:tcPr/>
                </a:tc>
                <a:tc>
                  <a:txBody>
                    <a:bodyPr/>
                    <a:lstStyle/>
                    <a:p>
                      <a:r>
                        <a:rPr lang="en-US" sz="1000" dirty="0" smtClean="0"/>
                        <a:t>OHIET considerations to policy changes and or legislative considerations</a:t>
                      </a:r>
                      <a:endParaRPr lang="en-US" sz="1000" dirty="0"/>
                    </a:p>
                  </a:txBody>
                  <a:tcPr/>
                </a:tc>
              </a:tr>
            </a:tbl>
          </a:graphicData>
        </a:graphic>
      </p:graphicFrame>
      <p:pic>
        <p:nvPicPr>
          <p:cNvPr id="54336" name="Picture 4"/>
          <p:cNvPicPr>
            <a:picLocks noChangeAspect="1"/>
          </p:cNvPicPr>
          <p:nvPr/>
        </p:nvPicPr>
        <p:blipFill>
          <a:blip r:embed="rId2"/>
          <a:srcRect/>
          <a:stretch>
            <a:fillRect/>
          </a:stretch>
        </p:blipFill>
        <p:spPr bwMode="auto">
          <a:xfrm>
            <a:off x="6400800" y="182563"/>
            <a:ext cx="1828800" cy="850900"/>
          </a:xfrm>
          <a:prstGeom prst="rect">
            <a:avLst/>
          </a:prstGeom>
          <a:noFill/>
          <a:ln w="9525">
            <a:noFill/>
            <a:miter lim="800000"/>
            <a:headEnd/>
            <a:tailEnd/>
          </a:ln>
        </p:spPr>
      </p:pic>
      <p:sp>
        <p:nvSpPr>
          <p:cNvPr id="6" name="Footer Placeholder 3"/>
          <p:cNvSpPr>
            <a:spLocks noGrp="1"/>
          </p:cNvSpPr>
          <p:nvPr>
            <p:ph type="ftr" sz="quarter" idx="10"/>
          </p:nvPr>
        </p:nvSpPr>
        <p:spPr>
          <a:xfrm rot="16200000">
            <a:off x="7342981" y="3248819"/>
            <a:ext cx="2900363" cy="365125"/>
          </a:xfrm>
        </p:spPr>
        <p:txBody>
          <a:bodyPr/>
          <a:lstStyle/>
          <a:p>
            <a:pPr>
              <a:defRPr/>
            </a:pPr>
            <a:r>
              <a:rPr lang="en-US" smtClean="0"/>
              <a:t>LTPAC Challenge Grant Advisory Board 2011</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ext Box 5"/>
          <p:cNvSpPr txBox="1">
            <a:spLocks noChangeArrowheads="1"/>
          </p:cNvSpPr>
          <p:nvPr/>
        </p:nvSpPr>
        <p:spPr bwMode="auto">
          <a:xfrm>
            <a:off x="2819400" y="2771775"/>
            <a:ext cx="6172200" cy="523875"/>
          </a:xfrm>
          <a:prstGeom prst="rect">
            <a:avLst/>
          </a:prstGeom>
          <a:noFill/>
          <a:ln w="9525">
            <a:noFill/>
            <a:miter lim="800000"/>
            <a:headEnd/>
            <a:tailEnd/>
          </a:ln>
        </p:spPr>
        <p:txBody>
          <a:bodyPr>
            <a:spAutoFit/>
          </a:bodyPr>
          <a:lstStyle/>
          <a:p>
            <a:pPr>
              <a:spcBef>
                <a:spcPct val="50000"/>
              </a:spcBef>
            </a:pPr>
            <a:r>
              <a:rPr lang="en-US" sz="2800">
                <a:solidFill>
                  <a:srgbClr val="FFFFFF"/>
                </a:solidFill>
                <a:cs typeface="Arial" charset="0"/>
              </a:rPr>
              <a:t>CRISP Program for Long Term Care</a:t>
            </a:r>
          </a:p>
        </p:txBody>
      </p:sp>
      <p:sp>
        <p:nvSpPr>
          <p:cNvPr id="55298" name="Text Box 6"/>
          <p:cNvSpPr txBox="1">
            <a:spLocks noChangeArrowheads="1"/>
          </p:cNvSpPr>
          <p:nvPr/>
        </p:nvSpPr>
        <p:spPr bwMode="auto">
          <a:xfrm>
            <a:off x="2819400" y="3443288"/>
            <a:ext cx="4876800" cy="396875"/>
          </a:xfrm>
          <a:prstGeom prst="rect">
            <a:avLst/>
          </a:prstGeom>
          <a:noFill/>
          <a:ln w="9525">
            <a:noFill/>
            <a:miter lim="800000"/>
            <a:headEnd/>
            <a:tailEnd/>
          </a:ln>
        </p:spPr>
        <p:txBody>
          <a:bodyPr>
            <a:spAutoFit/>
          </a:bodyPr>
          <a:lstStyle/>
          <a:p>
            <a:pPr>
              <a:spcBef>
                <a:spcPct val="50000"/>
              </a:spcBef>
            </a:pPr>
            <a:r>
              <a:rPr lang="en-US" sz="2000" i="1">
                <a:solidFill>
                  <a:srgbClr val="FFFFFF"/>
                </a:solidFill>
                <a:cs typeface="Arial" charset="0"/>
              </a:rPr>
              <a:t>Challenge Grant</a:t>
            </a:r>
          </a:p>
        </p:txBody>
      </p:sp>
      <p:sp>
        <p:nvSpPr>
          <p:cNvPr id="55299" name="Text Box 7"/>
          <p:cNvSpPr txBox="1">
            <a:spLocks noChangeArrowheads="1"/>
          </p:cNvSpPr>
          <p:nvPr/>
        </p:nvSpPr>
        <p:spPr bwMode="auto">
          <a:xfrm>
            <a:off x="2819400" y="5927725"/>
            <a:ext cx="4876800" cy="336550"/>
          </a:xfrm>
          <a:prstGeom prst="rect">
            <a:avLst/>
          </a:prstGeom>
          <a:noFill/>
          <a:ln w="9525">
            <a:noFill/>
            <a:miter lim="800000"/>
            <a:headEnd/>
            <a:tailEnd/>
          </a:ln>
        </p:spPr>
        <p:txBody>
          <a:bodyPr>
            <a:spAutoFit/>
          </a:bodyPr>
          <a:lstStyle/>
          <a:p>
            <a:pPr>
              <a:spcBef>
                <a:spcPct val="50000"/>
              </a:spcBef>
            </a:pPr>
            <a:r>
              <a:rPr lang="en-US" sz="1600">
                <a:solidFill>
                  <a:srgbClr val="FFFFFF"/>
                </a:solidFill>
                <a:cs typeface="Arial" charset="0"/>
              </a:rPr>
              <a:t>January 2012</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Content Placeholder 1"/>
          <p:cNvSpPr>
            <a:spLocks noGrp="1"/>
          </p:cNvSpPr>
          <p:nvPr>
            <p:ph idx="1"/>
          </p:nvPr>
        </p:nvSpPr>
        <p:spPr>
          <a:xfrm>
            <a:off x="228600" y="1600200"/>
            <a:ext cx="8610600" cy="4876800"/>
          </a:xfrm>
        </p:spPr>
        <p:txBody>
          <a:bodyPr/>
          <a:lstStyle/>
          <a:p>
            <a:r>
              <a:rPr lang="en-US" sz="1600" b="1" i="1" smtClean="0"/>
              <a:t>Direct integration</a:t>
            </a:r>
            <a:r>
              <a:rPr lang="en-US" sz="1600" b="1" smtClean="0"/>
              <a:t> </a:t>
            </a:r>
            <a:r>
              <a:rPr lang="en-US" sz="1600" smtClean="0"/>
              <a:t>– Six long-term care (LTC) facilities are in the process of integrating with the HIE.  The continuity of care between these facilities and nearby hospital EDs  is being monitored .</a:t>
            </a:r>
          </a:p>
          <a:p>
            <a:endParaRPr lang="en-US" sz="1600" smtClean="0"/>
          </a:p>
          <a:p>
            <a:r>
              <a:rPr lang="en-US" sz="1600" b="1" i="1" smtClean="0"/>
              <a:t>CRISP Portal  </a:t>
            </a:r>
            <a:r>
              <a:rPr lang="en-US" sz="1600" smtClean="0"/>
              <a:t>– Other LTC facilities across Maryland will benefit from the use case, even if they don’t have an EHR. Facilities can use the CRISP web portal for patient query, medication history, and e-prescribing. We’ve launched an application for participation in the CRISP Portal Pilot and will accept up to 50 facilities as part of this pilot.  Currently working with 12-14 LTCs on access to the portal.</a:t>
            </a:r>
          </a:p>
          <a:p>
            <a:pPr>
              <a:buFontTx/>
              <a:buNone/>
            </a:pPr>
            <a:r>
              <a:rPr lang="en-US" sz="1600" smtClean="0"/>
              <a:t>       </a:t>
            </a:r>
          </a:p>
          <a:p>
            <a:r>
              <a:rPr lang="en-US" sz="1600" b="1" i="1" smtClean="0"/>
              <a:t>Advance directives </a:t>
            </a:r>
            <a:r>
              <a:rPr lang="en-US" sz="1600" smtClean="0"/>
              <a:t>– Maryland has been working towards a framework for standardized advance planning documentation modeled on Physician Orders for Live-Sustaining Treatment Paradigm (POLST).  This form includes medical orders regarding resuscitation (CPR) status as well as other life sustaining treatments. Currently working with a focus group to frame out a way that such forms, including advance directives, could be stored in a statewide electronic repository.  How this may work is TBD, but there are models in other states—for instance Oregon and New York (Rochester), and recently Virginia.</a:t>
            </a:r>
          </a:p>
          <a:p>
            <a:endParaRPr lang="en-US" sz="1400" smtClean="0"/>
          </a:p>
        </p:txBody>
      </p:sp>
      <p:sp>
        <p:nvSpPr>
          <p:cNvPr id="57346" name="Slide Number Placeholder 2"/>
          <p:cNvSpPr>
            <a:spLocks noGrp="1"/>
          </p:cNvSpPr>
          <p:nvPr>
            <p:ph type="sldNum" sz="quarter" idx="4294967295"/>
          </p:nvPr>
        </p:nvSpPr>
        <p:spPr bwMode="auto">
          <a:xfrm>
            <a:off x="6553200" y="6245225"/>
            <a:ext cx="2133600" cy="476250"/>
          </a:xfrm>
          <a:prstGeom prst="rect">
            <a:avLst/>
          </a:prstGeom>
          <a:noFill/>
          <a:ln>
            <a:miter lim="800000"/>
            <a:headEnd/>
            <a:tailEnd/>
          </a:ln>
        </p:spPr>
        <p:txBody>
          <a:bodyPr/>
          <a:lstStyle/>
          <a:p>
            <a:fld id="{DCB9B07C-E3DC-41D4-865E-7537CB0EC79D}" type="slidenum">
              <a:rPr lang="en-US">
                <a:solidFill>
                  <a:srgbClr val="000000"/>
                </a:solidFill>
                <a:cs typeface="Arial" charset="0"/>
              </a:rPr>
              <a:pPr/>
              <a:t>13</a:t>
            </a:fld>
            <a:endParaRPr lang="en-US">
              <a:solidFill>
                <a:srgbClr val="000000"/>
              </a:solidFill>
              <a:cs typeface="Arial" charset="0"/>
            </a:endParaRPr>
          </a:p>
        </p:txBody>
      </p:sp>
      <p:sp>
        <p:nvSpPr>
          <p:cNvPr id="57347" name="Title 3"/>
          <p:cNvSpPr>
            <a:spLocks noGrp="1"/>
          </p:cNvSpPr>
          <p:nvPr>
            <p:ph type="title"/>
          </p:nvPr>
        </p:nvSpPr>
        <p:spPr/>
        <p:txBody>
          <a:bodyPr/>
          <a:lstStyle/>
          <a:p>
            <a:r>
              <a:rPr lang="en-US" smtClean="0"/>
              <a:t>Challenge Grant Project Components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a:xfrm>
            <a:off x="1143000" y="76200"/>
            <a:ext cx="8229600" cy="1143000"/>
          </a:xfrm>
        </p:spPr>
        <p:txBody>
          <a:bodyPr/>
          <a:lstStyle/>
          <a:p>
            <a:r>
              <a:rPr lang="en-US" smtClean="0"/>
              <a:t>LTC integration with CRISP</a:t>
            </a:r>
          </a:p>
        </p:txBody>
      </p:sp>
      <p:graphicFrame>
        <p:nvGraphicFramePr>
          <p:cNvPr id="9" name="Diagram 8"/>
          <p:cNvGraphicFramePr/>
          <p:nvPr/>
        </p:nvGraphicFramePr>
        <p:xfrm>
          <a:off x="457200" y="1651000"/>
          <a:ext cx="79248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ight Arrow 3"/>
          <p:cNvSpPr/>
          <p:nvPr/>
        </p:nvSpPr>
        <p:spPr>
          <a:xfrm>
            <a:off x="304800" y="5943600"/>
            <a:ext cx="8153400" cy="3048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endParaRPr lang="en-US">
              <a:solidFill>
                <a:prstClr val="white"/>
              </a:solidFill>
            </a:endParaRPr>
          </a:p>
        </p:txBody>
      </p:sp>
      <p:cxnSp>
        <p:nvCxnSpPr>
          <p:cNvPr id="6" name="Straight Connector 5"/>
          <p:cNvCxnSpPr/>
          <p:nvPr/>
        </p:nvCxnSpPr>
        <p:spPr>
          <a:xfrm>
            <a:off x="533400" y="5772150"/>
            <a:ext cx="0" cy="533400"/>
          </a:xfrm>
          <a:prstGeom prst="line">
            <a:avLst/>
          </a:prstGeom>
          <a:ln>
            <a:solidFill>
              <a:srgbClr val="006600"/>
            </a:solidFill>
          </a:ln>
        </p:spPr>
        <p:style>
          <a:lnRef idx="1">
            <a:schemeClr val="accent4"/>
          </a:lnRef>
          <a:fillRef idx="0">
            <a:schemeClr val="accent4"/>
          </a:fillRef>
          <a:effectRef idx="0">
            <a:schemeClr val="accent4"/>
          </a:effectRef>
          <a:fontRef idx="minor">
            <a:schemeClr val="tx1"/>
          </a:fontRef>
        </p:style>
      </p:cxnSp>
      <p:cxnSp>
        <p:nvCxnSpPr>
          <p:cNvPr id="8" name="Straight Connector 7"/>
          <p:cNvCxnSpPr/>
          <p:nvPr/>
        </p:nvCxnSpPr>
        <p:spPr>
          <a:xfrm>
            <a:off x="1371600" y="5943600"/>
            <a:ext cx="0" cy="457200"/>
          </a:xfrm>
          <a:prstGeom prst="line">
            <a:avLst/>
          </a:prstGeom>
          <a:ln>
            <a:solidFill>
              <a:srgbClr val="FF9900"/>
            </a:solidFill>
          </a:ln>
        </p:spPr>
        <p:style>
          <a:lnRef idx="1">
            <a:schemeClr val="accent4"/>
          </a:lnRef>
          <a:fillRef idx="0">
            <a:schemeClr val="accent4"/>
          </a:fillRef>
          <a:effectRef idx="0">
            <a:schemeClr val="accent4"/>
          </a:effectRef>
          <a:fontRef idx="minor">
            <a:schemeClr val="tx1"/>
          </a:fontRef>
        </p:style>
      </p:cxnSp>
      <p:cxnSp>
        <p:nvCxnSpPr>
          <p:cNvPr id="10" name="Straight Connector 9"/>
          <p:cNvCxnSpPr/>
          <p:nvPr/>
        </p:nvCxnSpPr>
        <p:spPr>
          <a:xfrm>
            <a:off x="3886200" y="5943600"/>
            <a:ext cx="0" cy="457200"/>
          </a:xfrm>
          <a:prstGeom prst="line">
            <a:avLst/>
          </a:prstGeom>
          <a:ln>
            <a:solidFill>
              <a:srgbClr val="FF9900"/>
            </a:solidFill>
          </a:ln>
        </p:spPr>
        <p:style>
          <a:lnRef idx="1">
            <a:schemeClr val="accent4"/>
          </a:lnRef>
          <a:fillRef idx="0">
            <a:schemeClr val="accent4"/>
          </a:fillRef>
          <a:effectRef idx="0">
            <a:schemeClr val="accent4"/>
          </a:effectRef>
          <a:fontRef idx="minor">
            <a:schemeClr val="tx1"/>
          </a:fontRef>
        </p:style>
      </p:cxnSp>
      <p:cxnSp>
        <p:nvCxnSpPr>
          <p:cNvPr id="11" name="Straight Connector 10"/>
          <p:cNvCxnSpPr>
            <a:stCxn id="22" idx="2"/>
          </p:cNvCxnSpPr>
          <p:nvPr/>
        </p:nvCxnSpPr>
        <p:spPr>
          <a:xfrm>
            <a:off x="5257800" y="5791200"/>
            <a:ext cx="0" cy="457200"/>
          </a:xfrm>
          <a:prstGeom prst="line">
            <a:avLst/>
          </a:prstGeom>
          <a:ln>
            <a:solidFill>
              <a:srgbClr val="006600"/>
            </a:solidFill>
          </a:ln>
        </p:spPr>
        <p:style>
          <a:lnRef idx="1">
            <a:schemeClr val="accent4"/>
          </a:lnRef>
          <a:fillRef idx="0">
            <a:schemeClr val="accent4"/>
          </a:fillRef>
          <a:effectRef idx="0">
            <a:schemeClr val="accent4"/>
          </a:effectRef>
          <a:fontRef idx="minor">
            <a:schemeClr val="tx1"/>
          </a:fontRef>
        </p:style>
      </p:cxnSp>
      <p:cxnSp>
        <p:nvCxnSpPr>
          <p:cNvPr id="12" name="Straight Connector 11"/>
          <p:cNvCxnSpPr/>
          <p:nvPr/>
        </p:nvCxnSpPr>
        <p:spPr>
          <a:xfrm>
            <a:off x="3314700" y="5562600"/>
            <a:ext cx="0" cy="762000"/>
          </a:xfrm>
          <a:prstGeom prst="line">
            <a:avLst/>
          </a:prstGeom>
          <a:ln>
            <a:solidFill>
              <a:srgbClr val="006600"/>
            </a:solidFill>
          </a:ln>
        </p:spPr>
        <p:style>
          <a:lnRef idx="1">
            <a:schemeClr val="accent4"/>
          </a:lnRef>
          <a:fillRef idx="0">
            <a:schemeClr val="accent4"/>
          </a:fillRef>
          <a:effectRef idx="0">
            <a:schemeClr val="accent4"/>
          </a:effectRef>
          <a:fontRef idx="minor">
            <a:schemeClr val="tx1"/>
          </a:fontRef>
        </p:style>
      </p:cxnSp>
      <p:cxnSp>
        <p:nvCxnSpPr>
          <p:cNvPr id="13" name="Straight Connector 12"/>
          <p:cNvCxnSpPr/>
          <p:nvPr/>
        </p:nvCxnSpPr>
        <p:spPr>
          <a:xfrm>
            <a:off x="8001000" y="5943600"/>
            <a:ext cx="0" cy="457200"/>
          </a:xfrm>
          <a:prstGeom prst="line">
            <a:avLst/>
          </a:prstGeom>
          <a:ln>
            <a:solidFill>
              <a:schemeClr val="accent2"/>
            </a:solidFill>
          </a:ln>
        </p:spPr>
        <p:style>
          <a:lnRef idx="1">
            <a:schemeClr val="accent4"/>
          </a:lnRef>
          <a:fillRef idx="0">
            <a:schemeClr val="accent4"/>
          </a:fillRef>
          <a:effectRef idx="0">
            <a:schemeClr val="accent4"/>
          </a:effectRef>
          <a:fontRef idx="minor">
            <a:schemeClr val="tx1"/>
          </a:fontRef>
        </p:style>
      </p:cxnSp>
      <p:sp>
        <p:nvSpPr>
          <p:cNvPr id="59402" name="TextBox 6"/>
          <p:cNvSpPr txBox="1">
            <a:spLocks noChangeArrowheads="1"/>
          </p:cNvSpPr>
          <p:nvPr/>
        </p:nvSpPr>
        <p:spPr bwMode="auto">
          <a:xfrm>
            <a:off x="1143000" y="6324600"/>
            <a:ext cx="990600" cy="461963"/>
          </a:xfrm>
          <a:prstGeom prst="rect">
            <a:avLst/>
          </a:prstGeom>
          <a:noFill/>
          <a:ln w="9525">
            <a:noFill/>
            <a:miter lim="800000"/>
            <a:headEnd/>
            <a:tailEnd/>
          </a:ln>
        </p:spPr>
        <p:txBody>
          <a:bodyPr>
            <a:spAutoFit/>
          </a:bodyPr>
          <a:lstStyle/>
          <a:p>
            <a:r>
              <a:rPr lang="en-US" sz="1200">
                <a:solidFill>
                  <a:srgbClr val="000000"/>
                </a:solidFill>
                <a:cs typeface="Arial" charset="0"/>
              </a:rPr>
              <a:t>Oct</a:t>
            </a:r>
          </a:p>
          <a:p>
            <a:r>
              <a:rPr lang="en-US" sz="1200">
                <a:solidFill>
                  <a:srgbClr val="000000"/>
                </a:solidFill>
                <a:cs typeface="Arial" charset="0"/>
              </a:rPr>
              <a:t>2011</a:t>
            </a:r>
          </a:p>
        </p:txBody>
      </p:sp>
      <p:sp>
        <p:nvSpPr>
          <p:cNvPr id="59403" name="TextBox 13"/>
          <p:cNvSpPr txBox="1">
            <a:spLocks noChangeArrowheads="1"/>
          </p:cNvSpPr>
          <p:nvPr/>
        </p:nvSpPr>
        <p:spPr bwMode="auto">
          <a:xfrm>
            <a:off x="228600" y="6324600"/>
            <a:ext cx="609600" cy="461963"/>
          </a:xfrm>
          <a:prstGeom prst="rect">
            <a:avLst/>
          </a:prstGeom>
          <a:noFill/>
          <a:ln w="9525">
            <a:noFill/>
            <a:miter lim="800000"/>
            <a:headEnd/>
            <a:tailEnd/>
          </a:ln>
        </p:spPr>
        <p:txBody>
          <a:bodyPr>
            <a:spAutoFit/>
          </a:bodyPr>
          <a:lstStyle/>
          <a:p>
            <a:r>
              <a:rPr lang="en-US" sz="1200">
                <a:solidFill>
                  <a:srgbClr val="000000"/>
                </a:solidFill>
                <a:cs typeface="Arial" charset="0"/>
              </a:rPr>
              <a:t>Aug</a:t>
            </a:r>
          </a:p>
          <a:p>
            <a:r>
              <a:rPr lang="en-US" sz="1200">
                <a:solidFill>
                  <a:srgbClr val="000000"/>
                </a:solidFill>
                <a:cs typeface="Arial" charset="0"/>
              </a:rPr>
              <a:t>2011</a:t>
            </a:r>
          </a:p>
        </p:txBody>
      </p:sp>
      <p:sp>
        <p:nvSpPr>
          <p:cNvPr id="59404" name="TextBox 14"/>
          <p:cNvSpPr txBox="1">
            <a:spLocks noChangeArrowheads="1"/>
          </p:cNvSpPr>
          <p:nvPr/>
        </p:nvSpPr>
        <p:spPr bwMode="auto">
          <a:xfrm>
            <a:off x="3695700" y="6324600"/>
            <a:ext cx="876300" cy="461963"/>
          </a:xfrm>
          <a:prstGeom prst="rect">
            <a:avLst/>
          </a:prstGeom>
          <a:noFill/>
          <a:ln w="9525">
            <a:noFill/>
            <a:miter lim="800000"/>
            <a:headEnd/>
            <a:tailEnd/>
          </a:ln>
        </p:spPr>
        <p:txBody>
          <a:bodyPr>
            <a:spAutoFit/>
          </a:bodyPr>
          <a:lstStyle/>
          <a:p>
            <a:r>
              <a:rPr lang="en-US" sz="1200">
                <a:solidFill>
                  <a:srgbClr val="000000"/>
                </a:solidFill>
                <a:cs typeface="Arial" charset="0"/>
              </a:rPr>
              <a:t>Feb</a:t>
            </a:r>
          </a:p>
          <a:p>
            <a:r>
              <a:rPr lang="en-US" sz="1200">
                <a:solidFill>
                  <a:srgbClr val="000000"/>
                </a:solidFill>
                <a:cs typeface="Arial" charset="0"/>
              </a:rPr>
              <a:t>2012</a:t>
            </a:r>
          </a:p>
        </p:txBody>
      </p:sp>
      <p:sp>
        <p:nvSpPr>
          <p:cNvPr id="59405" name="TextBox 15"/>
          <p:cNvSpPr txBox="1">
            <a:spLocks noChangeArrowheads="1"/>
          </p:cNvSpPr>
          <p:nvPr/>
        </p:nvSpPr>
        <p:spPr bwMode="auto">
          <a:xfrm>
            <a:off x="3048000" y="6324600"/>
            <a:ext cx="533400" cy="461963"/>
          </a:xfrm>
          <a:prstGeom prst="rect">
            <a:avLst/>
          </a:prstGeom>
          <a:noFill/>
          <a:ln w="9525">
            <a:noFill/>
            <a:miter lim="800000"/>
            <a:headEnd/>
            <a:tailEnd/>
          </a:ln>
        </p:spPr>
        <p:txBody>
          <a:bodyPr>
            <a:spAutoFit/>
          </a:bodyPr>
          <a:lstStyle/>
          <a:p>
            <a:r>
              <a:rPr lang="en-US" sz="1200">
                <a:solidFill>
                  <a:srgbClr val="000000"/>
                </a:solidFill>
                <a:cs typeface="Arial" charset="0"/>
              </a:rPr>
              <a:t>Jan</a:t>
            </a:r>
          </a:p>
          <a:p>
            <a:r>
              <a:rPr lang="en-US" sz="1200">
                <a:solidFill>
                  <a:srgbClr val="000000"/>
                </a:solidFill>
                <a:cs typeface="Arial" charset="0"/>
              </a:rPr>
              <a:t>2012</a:t>
            </a:r>
          </a:p>
        </p:txBody>
      </p:sp>
      <p:sp>
        <p:nvSpPr>
          <p:cNvPr id="59406" name="TextBox 16"/>
          <p:cNvSpPr txBox="1">
            <a:spLocks noChangeArrowheads="1"/>
          </p:cNvSpPr>
          <p:nvPr/>
        </p:nvSpPr>
        <p:spPr bwMode="auto">
          <a:xfrm>
            <a:off x="4724400" y="6324600"/>
            <a:ext cx="1371600" cy="461963"/>
          </a:xfrm>
          <a:prstGeom prst="rect">
            <a:avLst/>
          </a:prstGeom>
          <a:noFill/>
          <a:ln w="9525">
            <a:noFill/>
            <a:miter lim="800000"/>
            <a:headEnd/>
            <a:tailEnd/>
          </a:ln>
        </p:spPr>
        <p:txBody>
          <a:bodyPr>
            <a:spAutoFit/>
          </a:bodyPr>
          <a:lstStyle/>
          <a:p>
            <a:r>
              <a:rPr lang="en-US" sz="1200">
                <a:solidFill>
                  <a:srgbClr val="000000"/>
                </a:solidFill>
                <a:cs typeface="Arial" charset="0"/>
              </a:rPr>
              <a:t>Clinical Data: </a:t>
            </a:r>
          </a:p>
          <a:p>
            <a:r>
              <a:rPr lang="en-US" sz="1200">
                <a:solidFill>
                  <a:srgbClr val="000000"/>
                </a:solidFill>
                <a:cs typeface="Arial" charset="0"/>
              </a:rPr>
              <a:t>Mar – Jun 2012</a:t>
            </a:r>
          </a:p>
        </p:txBody>
      </p:sp>
      <p:sp>
        <p:nvSpPr>
          <p:cNvPr id="59407" name="TextBox 17"/>
          <p:cNvSpPr txBox="1">
            <a:spLocks noChangeArrowheads="1"/>
          </p:cNvSpPr>
          <p:nvPr/>
        </p:nvSpPr>
        <p:spPr bwMode="auto">
          <a:xfrm>
            <a:off x="2362200" y="6324600"/>
            <a:ext cx="990600" cy="276225"/>
          </a:xfrm>
          <a:prstGeom prst="rect">
            <a:avLst/>
          </a:prstGeom>
          <a:noFill/>
          <a:ln w="9525">
            <a:noFill/>
            <a:miter lim="800000"/>
            <a:headEnd/>
            <a:tailEnd/>
          </a:ln>
        </p:spPr>
        <p:txBody>
          <a:bodyPr>
            <a:spAutoFit/>
          </a:bodyPr>
          <a:lstStyle/>
          <a:p>
            <a:r>
              <a:rPr lang="en-US" sz="1200">
                <a:solidFill>
                  <a:srgbClr val="000000"/>
                </a:solidFill>
                <a:cs typeface="Arial" charset="0"/>
              </a:rPr>
              <a:t>ADT data:</a:t>
            </a:r>
          </a:p>
        </p:txBody>
      </p:sp>
      <p:sp>
        <p:nvSpPr>
          <p:cNvPr id="59408" name="TextBox 19"/>
          <p:cNvSpPr txBox="1">
            <a:spLocks noChangeArrowheads="1"/>
          </p:cNvSpPr>
          <p:nvPr/>
        </p:nvSpPr>
        <p:spPr bwMode="auto">
          <a:xfrm>
            <a:off x="7696200" y="6319838"/>
            <a:ext cx="533400" cy="461962"/>
          </a:xfrm>
          <a:prstGeom prst="rect">
            <a:avLst/>
          </a:prstGeom>
          <a:noFill/>
          <a:ln w="9525">
            <a:noFill/>
            <a:miter lim="800000"/>
            <a:headEnd/>
            <a:tailEnd/>
          </a:ln>
        </p:spPr>
        <p:txBody>
          <a:bodyPr>
            <a:spAutoFit/>
          </a:bodyPr>
          <a:lstStyle/>
          <a:p>
            <a:r>
              <a:rPr lang="en-US" sz="1200">
                <a:solidFill>
                  <a:srgbClr val="000000"/>
                </a:solidFill>
                <a:cs typeface="Arial" charset="0"/>
              </a:rPr>
              <a:t>Feb</a:t>
            </a:r>
          </a:p>
          <a:p>
            <a:r>
              <a:rPr lang="en-US" sz="1200">
                <a:solidFill>
                  <a:srgbClr val="000000"/>
                </a:solidFill>
                <a:cs typeface="Arial" charset="0"/>
              </a:rPr>
              <a:t>2014</a:t>
            </a:r>
          </a:p>
        </p:txBody>
      </p:sp>
      <p:sp>
        <p:nvSpPr>
          <p:cNvPr id="21" name="Right Brace 20"/>
          <p:cNvSpPr/>
          <p:nvPr/>
        </p:nvSpPr>
        <p:spPr>
          <a:xfrm rot="16200000">
            <a:off x="2476500" y="4533900"/>
            <a:ext cx="304800" cy="2514600"/>
          </a:xfrm>
          <a:prstGeom prst="rightBrace">
            <a:avLst>
              <a:gd name="adj1" fmla="val 261666"/>
              <a:gd name="adj2" fmla="val 50000"/>
            </a:avLst>
          </a:prstGeom>
          <a:noFill/>
          <a:ln>
            <a:solidFill>
              <a:srgbClr val="FF99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22" name="Right Brace 21"/>
          <p:cNvSpPr/>
          <p:nvPr/>
        </p:nvSpPr>
        <p:spPr>
          <a:xfrm rot="16200000">
            <a:off x="2667000" y="3200400"/>
            <a:ext cx="457200" cy="4724400"/>
          </a:xfrm>
          <a:prstGeom prst="rightBrace">
            <a:avLst>
              <a:gd name="adj1" fmla="val 8333"/>
              <a:gd name="adj2" fmla="val 68300"/>
            </a:avLst>
          </a:prstGeom>
          <a:noFill/>
          <a:ln>
            <a:solidFill>
              <a:srgbClr val="3366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29" name="Right Brace 28"/>
          <p:cNvSpPr/>
          <p:nvPr/>
        </p:nvSpPr>
        <p:spPr>
          <a:xfrm rot="16200000">
            <a:off x="5372100" y="3429000"/>
            <a:ext cx="571500" cy="4686300"/>
          </a:xfrm>
          <a:prstGeom prst="rightBrace">
            <a:avLst>
              <a:gd name="adj1" fmla="val 12600"/>
              <a:gd name="adj2" fmla="val 70212"/>
            </a:avLst>
          </a:prstGeom>
          <a:noFill/>
          <a:ln>
            <a:solidFill>
              <a:schemeClr val="accent2"/>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cxnSp>
        <p:nvCxnSpPr>
          <p:cNvPr id="26" name="Straight Connector 25"/>
          <p:cNvCxnSpPr/>
          <p:nvPr/>
        </p:nvCxnSpPr>
        <p:spPr>
          <a:xfrm>
            <a:off x="2628900" y="5334000"/>
            <a:ext cx="0" cy="304800"/>
          </a:xfrm>
          <a:prstGeom prst="line">
            <a:avLst/>
          </a:prstGeom>
          <a:ln>
            <a:solidFill>
              <a:srgbClr val="FF9900"/>
            </a:solidFill>
          </a:ln>
        </p:spPr>
        <p:style>
          <a:lnRef idx="1">
            <a:schemeClr val="accent4"/>
          </a:lnRef>
          <a:fillRef idx="0">
            <a:schemeClr val="accent4"/>
          </a:fillRef>
          <a:effectRef idx="0">
            <a:schemeClr val="accent4"/>
          </a:effectRef>
          <a:fontRef idx="minor">
            <a:schemeClr val="tx1"/>
          </a:fontRef>
        </p:style>
      </p:cxnSp>
      <p:sp>
        <p:nvSpPr>
          <p:cNvPr id="2" name="6-Point Star 1"/>
          <p:cNvSpPr/>
          <p:nvPr/>
        </p:nvSpPr>
        <p:spPr>
          <a:xfrm>
            <a:off x="2057400" y="4533900"/>
            <a:ext cx="2743200" cy="571500"/>
          </a:xfrm>
          <a:prstGeom prst="star6">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dirty="0" err="1">
                <a:solidFill>
                  <a:prstClr val="black"/>
                </a:solidFill>
              </a:rPr>
              <a:t>PointClickCare</a:t>
            </a:r>
            <a:endParaRPr lang="en-US" dirty="0">
              <a:solidFill>
                <a:prstClr val="black"/>
              </a:solidFill>
            </a:endParaRPr>
          </a:p>
        </p:txBody>
      </p:sp>
      <p:sp>
        <p:nvSpPr>
          <p:cNvPr id="23" name="6-Point Star 22"/>
          <p:cNvSpPr/>
          <p:nvPr/>
        </p:nvSpPr>
        <p:spPr>
          <a:xfrm>
            <a:off x="3200400" y="4800600"/>
            <a:ext cx="2743200" cy="571500"/>
          </a:xfrm>
          <a:prstGeom prst="star6">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n-US" dirty="0" err="1">
                <a:solidFill>
                  <a:prstClr val="black"/>
                </a:solidFill>
              </a:rPr>
              <a:t>BlueStep</a:t>
            </a:r>
            <a:endParaRPr lang="en-US" dirty="0">
              <a:solidFill>
                <a:prstClr val="black"/>
              </a:solidFill>
            </a:endParaRPr>
          </a:p>
        </p:txBody>
      </p:sp>
      <p:sp>
        <p:nvSpPr>
          <p:cNvPr id="24" name="6-Point Star 23"/>
          <p:cNvSpPr/>
          <p:nvPr/>
        </p:nvSpPr>
        <p:spPr>
          <a:xfrm>
            <a:off x="3886200" y="5143500"/>
            <a:ext cx="2743200" cy="571500"/>
          </a:xfrm>
          <a:prstGeom prst="star6">
            <a:avLst/>
          </a:prstGeom>
          <a:gradFill>
            <a:gsLst>
              <a:gs pos="0">
                <a:srgbClr val="DDEBCF"/>
              </a:gs>
              <a:gs pos="50000">
                <a:srgbClr val="9CB86E"/>
              </a:gs>
              <a:gs pos="100000">
                <a:srgbClr val="156B13"/>
              </a:gs>
            </a:gsLst>
            <a:lin ang="16200000" scaled="0"/>
          </a:gradFill>
        </p:spPr>
        <p:style>
          <a:lnRef idx="1">
            <a:schemeClr val="dk1"/>
          </a:lnRef>
          <a:fillRef idx="2">
            <a:schemeClr val="dk1"/>
          </a:fillRef>
          <a:effectRef idx="1">
            <a:schemeClr val="dk1"/>
          </a:effectRef>
          <a:fontRef idx="minor">
            <a:schemeClr val="dk1"/>
          </a:fontRef>
        </p:style>
        <p:txBody>
          <a:bodyPr anchor="ctr"/>
          <a:lstStyle/>
          <a:p>
            <a:pPr algn="ctr">
              <a:defRPr/>
            </a:pPr>
            <a:r>
              <a:rPr lang="en-US" dirty="0">
                <a:solidFill>
                  <a:prstClr val="black"/>
                </a:solidFill>
              </a:rPr>
              <a:t>GE Centricity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304800" y="152400"/>
            <a:ext cx="8229600" cy="1020763"/>
          </a:xfrm>
        </p:spPr>
        <p:txBody>
          <a:bodyPr/>
          <a:lstStyle/>
          <a:p>
            <a:r>
              <a:rPr lang="en-US" smtClean="0">
                <a:solidFill>
                  <a:schemeClr val="bg1"/>
                </a:solidFill>
              </a:rPr>
              <a:t>Agenda</a:t>
            </a:r>
          </a:p>
        </p:txBody>
      </p:sp>
      <p:sp>
        <p:nvSpPr>
          <p:cNvPr id="44034" name="Content Placeholder 2"/>
          <p:cNvSpPr>
            <a:spLocks noGrp="1"/>
          </p:cNvSpPr>
          <p:nvPr>
            <p:ph idx="1"/>
          </p:nvPr>
        </p:nvSpPr>
        <p:spPr/>
        <p:txBody>
          <a:bodyPr/>
          <a:lstStyle/>
          <a:p>
            <a:r>
              <a:rPr lang="en-US" sz="2800" smtClean="0"/>
              <a:t>Overview and introductions</a:t>
            </a:r>
          </a:p>
          <a:p>
            <a:r>
              <a:rPr lang="en-US" sz="2800" smtClean="0"/>
              <a:t>Challenge Grantee presentations </a:t>
            </a:r>
          </a:p>
          <a:p>
            <a:r>
              <a:rPr lang="en-US" sz="2800" smtClean="0"/>
              <a:t>Discussion of potential points of collaboration</a:t>
            </a:r>
          </a:p>
          <a:p>
            <a:endParaRPr lang="en-US" sz="2800" smtClean="0"/>
          </a:p>
        </p:txBody>
      </p:sp>
      <p:sp>
        <p:nvSpPr>
          <p:cNvPr id="4" name="Date Placeholder 3"/>
          <p:cNvSpPr>
            <a:spLocks noGrp="1"/>
          </p:cNvSpPr>
          <p:nvPr>
            <p:ph type="dt" sz="quarter" idx="10"/>
          </p:nvPr>
        </p:nvSpPr>
        <p:spPr/>
        <p:txBody>
          <a:bodyPr/>
          <a:lstStyle/>
          <a:p>
            <a:pPr>
              <a:defRPr/>
            </a:pPr>
            <a:fld id="{866D3CE3-FEBB-2A40-802A-65029C5B7D46}" type="datetime1">
              <a:rPr lang="en-US"/>
              <a:pPr>
                <a:defRPr/>
              </a:pPr>
              <a:t>1/27/2012</a:t>
            </a:fld>
            <a:endParaRPr lang="en-US" dirty="0"/>
          </a:p>
        </p:txBody>
      </p:sp>
      <p:sp>
        <p:nvSpPr>
          <p:cNvPr id="5" name="Footer Placeholder 4"/>
          <p:cNvSpPr>
            <a:spLocks noGrp="1"/>
          </p:cNvSpPr>
          <p:nvPr>
            <p:ph type="ftr" sz="quarter" idx="11"/>
          </p:nvPr>
        </p:nvSpPr>
        <p:spPr/>
        <p:txBody>
          <a:bodyPr/>
          <a:lstStyle/>
          <a:p>
            <a:pPr>
              <a:defRPr/>
            </a:pPr>
            <a:r>
              <a:rPr lang="en-US"/>
              <a:t>Office of the National Coordinator for Health Information Technology</a:t>
            </a:r>
            <a:endParaRPr lang="en-US"/>
          </a:p>
        </p:txBody>
      </p:sp>
      <p:sp>
        <p:nvSpPr>
          <p:cNvPr id="6" name="Slide Number Placeholder 5"/>
          <p:cNvSpPr>
            <a:spLocks noGrp="1"/>
          </p:cNvSpPr>
          <p:nvPr>
            <p:ph type="sldNum" sz="quarter" idx="12"/>
          </p:nvPr>
        </p:nvSpPr>
        <p:spPr/>
        <p:txBody>
          <a:bodyPr/>
          <a:lstStyle/>
          <a:p>
            <a:pPr>
              <a:defRPr/>
            </a:pPr>
            <a:fld id="{F4DF6BF4-17FA-44EF-8EC6-DC1DE78E3C20}" type="slidenum">
              <a:rPr lang="en-US"/>
              <a:pPr>
                <a:defRPr/>
              </a:pPr>
              <a:t>1</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4"/>
          <p:cNvSpPr>
            <a:spLocks noGrp="1" noChangeArrowheads="1"/>
          </p:cNvSpPr>
          <p:nvPr>
            <p:ph type="ctrTitle"/>
          </p:nvPr>
        </p:nvSpPr>
        <p:spPr>
          <a:xfrm>
            <a:off x="1689100" y="2651125"/>
            <a:ext cx="7061200" cy="1470025"/>
          </a:xfrm>
        </p:spPr>
        <p:txBody>
          <a:bodyPr/>
          <a:lstStyle/>
          <a:p>
            <a:r>
              <a:rPr lang="en-US" sz="5400"/>
              <a:t>IMPACT and NASL</a:t>
            </a:r>
          </a:p>
        </p:txBody>
      </p:sp>
      <p:sp>
        <p:nvSpPr>
          <p:cNvPr id="45058" name="Rectangle 5"/>
          <p:cNvSpPr>
            <a:spLocks noGrp="1" noChangeArrowheads="1"/>
          </p:cNvSpPr>
          <p:nvPr>
            <p:ph type="subTitle" idx="1"/>
          </p:nvPr>
        </p:nvSpPr>
        <p:spPr>
          <a:xfrm>
            <a:off x="1797050" y="4471988"/>
            <a:ext cx="6845300" cy="1752600"/>
          </a:xfrm>
        </p:spPr>
        <p:txBody>
          <a:bodyPr/>
          <a:lstStyle/>
          <a:p>
            <a:r>
              <a:rPr lang="en-US"/>
              <a:t>January 24</a:t>
            </a:r>
            <a:r>
              <a:rPr lang="en-US" baseline="30000"/>
              <a:t>th</a:t>
            </a:r>
            <a:r>
              <a:rPr lang="en-US"/>
              <a:t>, 2012</a:t>
            </a:r>
          </a:p>
        </p:txBody>
      </p:sp>
      <p:sp>
        <p:nvSpPr>
          <p:cNvPr id="45059" name="AutoShape 4"/>
          <p:cNvSpPr>
            <a:spLocks noChangeAspect="1" noChangeArrowheads="1" noTextEdit="1"/>
          </p:cNvSpPr>
          <p:nvPr/>
        </p:nvSpPr>
        <p:spPr bwMode="auto">
          <a:xfrm>
            <a:off x="2344738" y="39688"/>
            <a:ext cx="5749925" cy="2066925"/>
          </a:xfrm>
          <a:prstGeom prst="rect">
            <a:avLst/>
          </a:prstGeom>
          <a:noFill/>
          <a:ln w="9525">
            <a:noFill/>
            <a:miter lim="800000"/>
            <a:headEnd/>
            <a:tailEnd/>
          </a:ln>
        </p:spPr>
        <p:txBody>
          <a:bodyPr/>
          <a:lstStyle/>
          <a:p>
            <a:endParaRPr lang="en-US"/>
          </a:p>
        </p:txBody>
      </p:sp>
      <p:sp>
        <p:nvSpPr>
          <p:cNvPr id="45060" name="Rectangle 6"/>
          <p:cNvSpPr>
            <a:spLocks noChangeArrowheads="1"/>
          </p:cNvSpPr>
          <p:nvPr/>
        </p:nvSpPr>
        <p:spPr bwMode="auto">
          <a:xfrm>
            <a:off x="6400800" y="522288"/>
            <a:ext cx="811213" cy="811212"/>
          </a:xfrm>
          <a:prstGeom prst="rect">
            <a:avLst/>
          </a:prstGeom>
          <a:solidFill>
            <a:srgbClr val="587ABC"/>
          </a:solidFill>
          <a:ln w="9525">
            <a:noFill/>
            <a:miter lim="800000"/>
            <a:headEnd/>
            <a:tailEnd/>
          </a:ln>
        </p:spPr>
        <p:txBody>
          <a:bodyPr/>
          <a:lstStyle/>
          <a:p>
            <a:endParaRPr lang="en-US">
              <a:solidFill>
                <a:srgbClr val="000000"/>
              </a:solidFill>
              <a:cs typeface="Arial" charset="0"/>
            </a:endParaRPr>
          </a:p>
        </p:txBody>
      </p:sp>
      <p:sp>
        <p:nvSpPr>
          <p:cNvPr id="45061" name="Rectangle 7"/>
          <p:cNvSpPr>
            <a:spLocks noChangeArrowheads="1"/>
          </p:cNvSpPr>
          <p:nvPr/>
        </p:nvSpPr>
        <p:spPr bwMode="auto">
          <a:xfrm>
            <a:off x="2355850" y="801688"/>
            <a:ext cx="433388" cy="438150"/>
          </a:xfrm>
          <a:prstGeom prst="rect">
            <a:avLst/>
          </a:prstGeom>
          <a:noFill/>
          <a:ln w="14">
            <a:solidFill>
              <a:srgbClr val="587ABC"/>
            </a:solidFill>
            <a:miter lim="800000"/>
            <a:headEnd/>
            <a:tailEnd/>
          </a:ln>
        </p:spPr>
        <p:txBody>
          <a:bodyPr/>
          <a:lstStyle/>
          <a:p>
            <a:endParaRPr lang="en-US">
              <a:solidFill>
                <a:srgbClr val="000000"/>
              </a:solidFill>
              <a:cs typeface="Arial" charset="0"/>
            </a:endParaRPr>
          </a:p>
        </p:txBody>
      </p:sp>
      <p:sp>
        <p:nvSpPr>
          <p:cNvPr id="45062" name="Rectangle 8"/>
          <p:cNvSpPr>
            <a:spLocks noChangeArrowheads="1"/>
          </p:cNvSpPr>
          <p:nvPr/>
        </p:nvSpPr>
        <p:spPr bwMode="auto">
          <a:xfrm>
            <a:off x="2876550" y="522288"/>
            <a:ext cx="804863" cy="811212"/>
          </a:xfrm>
          <a:prstGeom prst="rect">
            <a:avLst/>
          </a:prstGeom>
          <a:solidFill>
            <a:srgbClr val="587ABC"/>
          </a:solidFill>
          <a:ln w="9525">
            <a:noFill/>
            <a:miter lim="800000"/>
            <a:headEnd/>
            <a:tailEnd/>
          </a:ln>
        </p:spPr>
        <p:txBody>
          <a:bodyPr/>
          <a:lstStyle/>
          <a:p>
            <a:endParaRPr lang="en-US">
              <a:solidFill>
                <a:srgbClr val="000000"/>
              </a:solidFill>
              <a:cs typeface="Arial" charset="0"/>
            </a:endParaRPr>
          </a:p>
        </p:txBody>
      </p:sp>
      <p:sp>
        <p:nvSpPr>
          <p:cNvPr id="45063" name="Rectangle 9"/>
          <p:cNvSpPr>
            <a:spLocks noChangeArrowheads="1"/>
          </p:cNvSpPr>
          <p:nvPr/>
        </p:nvSpPr>
        <p:spPr bwMode="auto">
          <a:xfrm>
            <a:off x="4641850" y="522288"/>
            <a:ext cx="804863" cy="811212"/>
          </a:xfrm>
          <a:prstGeom prst="rect">
            <a:avLst/>
          </a:prstGeom>
          <a:solidFill>
            <a:srgbClr val="587ABC"/>
          </a:solidFill>
          <a:ln w="9525">
            <a:noFill/>
            <a:miter lim="800000"/>
            <a:headEnd/>
            <a:tailEnd/>
          </a:ln>
        </p:spPr>
        <p:txBody>
          <a:bodyPr/>
          <a:lstStyle/>
          <a:p>
            <a:endParaRPr lang="en-US">
              <a:solidFill>
                <a:srgbClr val="000000"/>
              </a:solidFill>
              <a:cs typeface="Arial" charset="0"/>
            </a:endParaRPr>
          </a:p>
        </p:txBody>
      </p:sp>
      <p:sp>
        <p:nvSpPr>
          <p:cNvPr id="45064" name="Rectangle 10"/>
          <p:cNvSpPr>
            <a:spLocks noChangeArrowheads="1"/>
          </p:cNvSpPr>
          <p:nvPr/>
        </p:nvSpPr>
        <p:spPr bwMode="auto">
          <a:xfrm>
            <a:off x="5524500" y="522288"/>
            <a:ext cx="804863" cy="811212"/>
          </a:xfrm>
          <a:prstGeom prst="rect">
            <a:avLst/>
          </a:prstGeom>
          <a:solidFill>
            <a:srgbClr val="587ABC"/>
          </a:solidFill>
          <a:ln w="9525">
            <a:noFill/>
            <a:miter lim="800000"/>
            <a:headEnd/>
            <a:tailEnd/>
          </a:ln>
        </p:spPr>
        <p:txBody>
          <a:bodyPr/>
          <a:lstStyle/>
          <a:p>
            <a:endParaRPr lang="en-US">
              <a:solidFill>
                <a:srgbClr val="000000"/>
              </a:solidFill>
              <a:cs typeface="Arial" charset="0"/>
            </a:endParaRPr>
          </a:p>
        </p:txBody>
      </p:sp>
      <p:sp>
        <p:nvSpPr>
          <p:cNvPr id="45065" name="Rectangle 11"/>
          <p:cNvSpPr>
            <a:spLocks noChangeArrowheads="1"/>
          </p:cNvSpPr>
          <p:nvPr/>
        </p:nvSpPr>
        <p:spPr bwMode="auto">
          <a:xfrm>
            <a:off x="7283450" y="522288"/>
            <a:ext cx="811213" cy="811212"/>
          </a:xfrm>
          <a:prstGeom prst="rect">
            <a:avLst/>
          </a:prstGeom>
          <a:solidFill>
            <a:srgbClr val="587ABC"/>
          </a:solidFill>
          <a:ln w="9525">
            <a:noFill/>
            <a:miter lim="800000"/>
            <a:headEnd/>
            <a:tailEnd/>
          </a:ln>
        </p:spPr>
        <p:txBody>
          <a:bodyPr/>
          <a:lstStyle/>
          <a:p>
            <a:endParaRPr lang="en-US">
              <a:solidFill>
                <a:srgbClr val="000000"/>
              </a:solidFill>
              <a:cs typeface="Arial" charset="0"/>
            </a:endParaRPr>
          </a:p>
        </p:txBody>
      </p:sp>
      <p:sp>
        <p:nvSpPr>
          <p:cNvPr id="45066" name="Rectangle 12"/>
          <p:cNvSpPr>
            <a:spLocks noChangeArrowheads="1"/>
          </p:cNvSpPr>
          <p:nvPr/>
        </p:nvSpPr>
        <p:spPr bwMode="auto">
          <a:xfrm>
            <a:off x="3759200" y="522288"/>
            <a:ext cx="804863" cy="811212"/>
          </a:xfrm>
          <a:prstGeom prst="rect">
            <a:avLst/>
          </a:prstGeom>
          <a:solidFill>
            <a:srgbClr val="587ABC"/>
          </a:solidFill>
          <a:ln w="9525">
            <a:noFill/>
            <a:miter lim="800000"/>
            <a:headEnd/>
            <a:tailEnd/>
          </a:ln>
        </p:spPr>
        <p:txBody>
          <a:bodyPr/>
          <a:lstStyle/>
          <a:p>
            <a:endParaRPr lang="en-US">
              <a:solidFill>
                <a:srgbClr val="000000"/>
              </a:solidFill>
              <a:cs typeface="Arial" charset="0"/>
            </a:endParaRPr>
          </a:p>
        </p:txBody>
      </p:sp>
      <p:sp>
        <p:nvSpPr>
          <p:cNvPr id="45067" name="Freeform 13"/>
          <p:cNvSpPr>
            <a:spLocks/>
          </p:cNvSpPr>
          <p:nvPr/>
        </p:nvSpPr>
        <p:spPr bwMode="auto">
          <a:xfrm>
            <a:off x="3160713" y="785813"/>
            <a:ext cx="274637" cy="366712"/>
          </a:xfrm>
          <a:custGeom>
            <a:avLst/>
            <a:gdLst>
              <a:gd name="T0" fmla="*/ 2147483647 w 173"/>
              <a:gd name="T1" fmla="*/ 2147483647 h 231"/>
              <a:gd name="T2" fmla="*/ 2147483647 w 173"/>
              <a:gd name="T3" fmla="*/ 2147483647 h 231"/>
              <a:gd name="T4" fmla="*/ 2147483647 w 173"/>
              <a:gd name="T5" fmla="*/ 2147483647 h 231"/>
              <a:gd name="T6" fmla="*/ 2147483647 w 173"/>
              <a:gd name="T7" fmla="*/ 2147483647 h 231"/>
              <a:gd name="T8" fmla="*/ 0 w 173"/>
              <a:gd name="T9" fmla="*/ 2147483647 h 231"/>
              <a:gd name="T10" fmla="*/ 0 w 173"/>
              <a:gd name="T11" fmla="*/ 0 h 231"/>
              <a:gd name="T12" fmla="*/ 2147483647 w 173"/>
              <a:gd name="T13" fmla="*/ 0 h 231"/>
              <a:gd name="T14" fmla="*/ 2147483647 w 173"/>
              <a:gd name="T15" fmla="*/ 2147483647 h 231"/>
              <a:gd name="T16" fmla="*/ 2147483647 w 173"/>
              <a:gd name="T17" fmla="*/ 2147483647 h 231"/>
              <a:gd name="T18" fmla="*/ 2147483647 w 173"/>
              <a:gd name="T19" fmla="*/ 0 h 231"/>
              <a:gd name="T20" fmla="*/ 2147483647 w 173"/>
              <a:gd name="T21" fmla="*/ 0 h 231"/>
              <a:gd name="T22" fmla="*/ 2147483647 w 173"/>
              <a:gd name="T23" fmla="*/ 2147483647 h 231"/>
              <a:gd name="T24" fmla="*/ 2147483647 w 173"/>
              <a:gd name="T25" fmla="*/ 2147483647 h 2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3"/>
              <a:gd name="T40" fmla="*/ 0 h 231"/>
              <a:gd name="T41" fmla="*/ 173 w 173"/>
              <a:gd name="T42" fmla="*/ 231 h 23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3" h="231">
                <a:moveTo>
                  <a:pt x="135" y="231"/>
                </a:moveTo>
                <a:lnTo>
                  <a:pt x="135" y="127"/>
                </a:lnTo>
                <a:lnTo>
                  <a:pt x="42" y="127"/>
                </a:lnTo>
                <a:lnTo>
                  <a:pt x="42" y="231"/>
                </a:lnTo>
                <a:lnTo>
                  <a:pt x="0" y="231"/>
                </a:lnTo>
                <a:lnTo>
                  <a:pt x="0" y="0"/>
                </a:lnTo>
                <a:lnTo>
                  <a:pt x="42" y="0"/>
                </a:lnTo>
                <a:lnTo>
                  <a:pt x="42" y="89"/>
                </a:lnTo>
                <a:lnTo>
                  <a:pt x="135" y="89"/>
                </a:lnTo>
                <a:lnTo>
                  <a:pt x="135" y="0"/>
                </a:lnTo>
                <a:lnTo>
                  <a:pt x="173" y="0"/>
                </a:lnTo>
                <a:lnTo>
                  <a:pt x="173" y="231"/>
                </a:lnTo>
                <a:lnTo>
                  <a:pt x="135" y="231"/>
                </a:lnTo>
                <a:close/>
              </a:path>
            </a:pathLst>
          </a:custGeom>
          <a:solidFill>
            <a:srgbClr val="FFFFFF"/>
          </a:solidFill>
          <a:ln w="9525">
            <a:noFill/>
            <a:round/>
            <a:headEnd/>
            <a:tailEnd/>
          </a:ln>
        </p:spPr>
        <p:txBody>
          <a:bodyPr/>
          <a:lstStyle/>
          <a:p>
            <a:endParaRPr lang="en-US"/>
          </a:p>
        </p:txBody>
      </p:sp>
      <p:sp>
        <p:nvSpPr>
          <p:cNvPr id="45068" name="Freeform 14"/>
          <p:cNvSpPr>
            <a:spLocks/>
          </p:cNvSpPr>
          <p:nvPr/>
        </p:nvSpPr>
        <p:spPr bwMode="auto">
          <a:xfrm>
            <a:off x="4065588" y="785813"/>
            <a:ext cx="236537" cy="366712"/>
          </a:xfrm>
          <a:custGeom>
            <a:avLst/>
            <a:gdLst>
              <a:gd name="T0" fmla="*/ 2147483647 w 149"/>
              <a:gd name="T1" fmla="*/ 2147483647 h 231"/>
              <a:gd name="T2" fmla="*/ 2147483647 w 149"/>
              <a:gd name="T3" fmla="*/ 2147483647 h 231"/>
              <a:gd name="T4" fmla="*/ 2147483647 w 149"/>
              <a:gd name="T5" fmla="*/ 2147483647 h 231"/>
              <a:gd name="T6" fmla="*/ 2147483647 w 149"/>
              <a:gd name="T7" fmla="*/ 2147483647 h 231"/>
              <a:gd name="T8" fmla="*/ 2147483647 w 149"/>
              <a:gd name="T9" fmla="*/ 2147483647 h 231"/>
              <a:gd name="T10" fmla="*/ 2147483647 w 149"/>
              <a:gd name="T11" fmla="*/ 2147483647 h 231"/>
              <a:gd name="T12" fmla="*/ 2147483647 w 149"/>
              <a:gd name="T13" fmla="*/ 2147483647 h 231"/>
              <a:gd name="T14" fmla="*/ 2147483647 w 149"/>
              <a:gd name="T15" fmla="*/ 2147483647 h 231"/>
              <a:gd name="T16" fmla="*/ 0 w 149"/>
              <a:gd name="T17" fmla="*/ 2147483647 h 231"/>
              <a:gd name="T18" fmla="*/ 0 w 149"/>
              <a:gd name="T19" fmla="*/ 0 h 231"/>
              <a:gd name="T20" fmla="*/ 2147483647 w 149"/>
              <a:gd name="T21" fmla="*/ 0 h 231"/>
              <a:gd name="T22" fmla="*/ 2147483647 w 149"/>
              <a:gd name="T23" fmla="*/ 2147483647 h 231"/>
              <a:gd name="T24" fmla="*/ 2147483647 w 149"/>
              <a:gd name="T25" fmla="*/ 2147483647 h 2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9"/>
              <a:gd name="T40" fmla="*/ 0 h 231"/>
              <a:gd name="T41" fmla="*/ 149 w 149"/>
              <a:gd name="T42" fmla="*/ 231 h 23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9" h="231">
                <a:moveTo>
                  <a:pt x="42" y="34"/>
                </a:moveTo>
                <a:lnTo>
                  <a:pt x="42" y="89"/>
                </a:lnTo>
                <a:lnTo>
                  <a:pt x="118" y="89"/>
                </a:lnTo>
                <a:lnTo>
                  <a:pt x="118" y="124"/>
                </a:lnTo>
                <a:lnTo>
                  <a:pt x="42" y="124"/>
                </a:lnTo>
                <a:lnTo>
                  <a:pt x="42" y="197"/>
                </a:lnTo>
                <a:lnTo>
                  <a:pt x="145" y="197"/>
                </a:lnTo>
                <a:lnTo>
                  <a:pt x="145" y="231"/>
                </a:lnTo>
                <a:lnTo>
                  <a:pt x="0" y="231"/>
                </a:lnTo>
                <a:lnTo>
                  <a:pt x="0" y="0"/>
                </a:lnTo>
                <a:lnTo>
                  <a:pt x="149" y="0"/>
                </a:lnTo>
                <a:lnTo>
                  <a:pt x="149" y="34"/>
                </a:lnTo>
                <a:lnTo>
                  <a:pt x="42" y="34"/>
                </a:lnTo>
                <a:close/>
              </a:path>
            </a:pathLst>
          </a:custGeom>
          <a:solidFill>
            <a:srgbClr val="FFFFFF"/>
          </a:solidFill>
          <a:ln w="9525">
            <a:noFill/>
            <a:round/>
            <a:headEnd/>
            <a:tailEnd/>
          </a:ln>
        </p:spPr>
        <p:txBody>
          <a:bodyPr/>
          <a:lstStyle/>
          <a:p>
            <a:endParaRPr lang="en-US"/>
          </a:p>
        </p:txBody>
      </p:sp>
      <p:sp>
        <p:nvSpPr>
          <p:cNvPr id="45069" name="Freeform 15"/>
          <p:cNvSpPr>
            <a:spLocks noEditPoints="1"/>
          </p:cNvSpPr>
          <p:nvPr/>
        </p:nvSpPr>
        <p:spPr bwMode="auto">
          <a:xfrm>
            <a:off x="4887913" y="779463"/>
            <a:ext cx="323850" cy="379412"/>
          </a:xfrm>
          <a:custGeom>
            <a:avLst/>
            <a:gdLst>
              <a:gd name="T0" fmla="*/ 2147483647 w 204"/>
              <a:gd name="T1" fmla="*/ 2147483647 h 239"/>
              <a:gd name="T2" fmla="*/ 2147483647 w 204"/>
              <a:gd name="T3" fmla="*/ 2147483647 h 239"/>
              <a:gd name="T4" fmla="*/ 2147483647 w 204"/>
              <a:gd name="T5" fmla="*/ 2147483647 h 239"/>
              <a:gd name="T6" fmla="*/ 2147483647 w 204"/>
              <a:gd name="T7" fmla="*/ 2147483647 h 239"/>
              <a:gd name="T8" fmla="*/ 0 w 204"/>
              <a:gd name="T9" fmla="*/ 2147483647 h 239"/>
              <a:gd name="T10" fmla="*/ 2147483647 w 204"/>
              <a:gd name="T11" fmla="*/ 0 h 239"/>
              <a:gd name="T12" fmla="*/ 2147483647 w 204"/>
              <a:gd name="T13" fmla="*/ 0 h 239"/>
              <a:gd name="T14" fmla="*/ 2147483647 w 204"/>
              <a:gd name="T15" fmla="*/ 2147483647 h 239"/>
              <a:gd name="T16" fmla="*/ 2147483647 w 204"/>
              <a:gd name="T17" fmla="*/ 2147483647 h 239"/>
              <a:gd name="T18" fmla="*/ 2147483647 w 204"/>
              <a:gd name="T19" fmla="*/ 2147483647 h 239"/>
              <a:gd name="T20" fmla="*/ 2147483647 w 204"/>
              <a:gd name="T21" fmla="*/ 2147483647 h 239"/>
              <a:gd name="T22" fmla="*/ 2147483647 w 204"/>
              <a:gd name="T23" fmla="*/ 2147483647 h 239"/>
              <a:gd name="T24" fmla="*/ 2147483647 w 204"/>
              <a:gd name="T25" fmla="*/ 2147483647 h 2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4"/>
              <a:gd name="T40" fmla="*/ 0 h 239"/>
              <a:gd name="T41" fmla="*/ 204 w 204"/>
              <a:gd name="T42" fmla="*/ 239 h 23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4" h="239">
                <a:moveTo>
                  <a:pt x="159" y="239"/>
                </a:moveTo>
                <a:lnTo>
                  <a:pt x="142" y="190"/>
                </a:lnTo>
                <a:lnTo>
                  <a:pt x="62" y="190"/>
                </a:lnTo>
                <a:lnTo>
                  <a:pt x="45" y="239"/>
                </a:lnTo>
                <a:lnTo>
                  <a:pt x="0" y="239"/>
                </a:lnTo>
                <a:lnTo>
                  <a:pt x="93" y="0"/>
                </a:lnTo>
                <a:lnTo>
                  <a:pt x="111" y="0"/>
                </a:lnTo>
                <a:lnTo>
                  <a:pt x="204" y="239"/>
                </a:lnTo>
                <a:lnTo>
                  <a:pt x="159" y="239"/>
                </a:lnTo>
                <a:close/>
                <a:moveTo>
                  <a:pt x="100" y="73"/>
                </a:moveTo>
                <a:lnTo>
                  <a:pt x="73" y="159"/>
                </a:lnTo>
                <a:lnTo>
                  <a:pt x="131" y="159"/>
                </a:lnTo>
                <a:lnTo>
                  <a:pt x="100" y="73"/>
                </a:lnTo>
                <a:close/>
              </a:path>
            </a:pathLst>
          </a:custGeom>
          <a:solidFill>
            <a:srgbClr val="FFFFFF"/>
          </a:solidFill>
          <a:ln w="9525">
            <a:noFill/>
            <a:round/>
            <a:headEnd/>
            <a:tailEnd/>
          </a:ln>
        </p:spPr>
        <p:txBody>
          <a:bodyPr/>
          <a:lstStyle/>
          <a:p>
            <a:endParaRPr lang="en-US"/>
          </a:p>
        </p:txBody>
      </p:sp>
      <p:sp>
        <p:nvSpPr>
          <p:cNvPr id="45070" name="Freeform 16"/>
          <p:cNvSpPr>
            <a:spLocks/>
          </p:cNvSpPr>
          <p:nvPr/>
        </p:nvSpPr>
        <p:spPr bwMode="auto">
          <a:xfrm>
            <a:off x="5826125" y="785813"/>
            <a:ext cx="234950" cy="373062"/>
          </a:xfrm>
          <a:custGeom>
            <a:avLst/>
            <a:gdLst>
              <a:gd name="T0" fmla="*/ 0 w 148"/>
              <a:gd name="T1" fmla="*/ 2147483647 h 235"/>
              <a:gd name="T2" fmla="*/ 0 w 148"/>
              <a:gd name="T3" fmla="*/ 0 h 235"/>
              <a:gd name="T4" fmla="*/ 2147483647 w 148"/>
              <a:gd name="T5" fmla="*/ 0 h 235"/>
              <a:gd name="T6" fmla="*/ 2147483647 w 148"/>
              <a:gd name="T7" fmla="*/ 2147483647 h 235"/>
              <a:gd name="T8" fmla="*/ 2147483647 w 148"/>
              <a:gd name="T9" fmla="*/ 2147483647 h 235"/>
              <a:gd name="T10" fmla="*/ 2147483647 w 148"/>
              <a:gd name="T11" fmla="*/ 2147483647 h 235"/>
              <a:gd name="T12" fmla="*/ 0 w 148"/>
              <a:gd name="T13" fmla="*/ 2147483647 h 235"/>
              <a:gd name="T14" fmla="*/ 0 60000 65536"/>
              <a:gd name="T15" fmla="*/ 0 60000 65536"/>
              <a:gd name="T16" fmla="*/ 0 60000 65536"/>
              <a:gd name="T17" fmla="*/ 0 60000 65536"/>
              <a:gd name="T18" fmla="*/ 0 60000 65536"/>
              <a:gd name="T19" fmla="*/ 0 60000 65536"/>
              <a:gd name="T20" fmla="*/ 0 60000 65536"/>
              <a:gd name="T21" fmla="*/ 0 w 148"/>
              <a:gd name="T22" fmla="*/ 0 h 235"/>
              <a:gd name="T23" fmla="*/ 148 w 148"/>
              <a:gd name="T24" fmla="*/ 235 h 2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8" h="235">
                <a:moveTo>
                  <a:pt x="0" y="235"/>
                </a:moveTo>
                <a:lnTo>
                  <a:pt x="0" y="0"/>
                </a:lnTo>
                <a:lnTo>
                  <a:pt x="41" y="0"/>
                </a:lnTo>
                <a:lnTo>
                  <a:pt x="41" y="197"/>
                </a:lnTo>
                <a:lnTo>
                  <a:pt x="148" y="197"/>
                </a:lnTo>
                <a:lnTo>
                  <a:pt x="148" y="235"/>
                </a:lnTo>
                <a:lnTo>
                  <a:pt x="0" y="235"/>
                </a:lnTo>
                <a:close/>
              </a:path>
            </a:pathLst>
          </a:custGeom>
          <a:solidFill>
            <a:srgbClr val="FFFFFF"/>
          </a:solidFill>
          <a:ln w="9525">
            <a:noFill/>
            <a:round/>
            <a:headEnd/>
            <a:tailEnd/>
          </a:ln>
        </p:spPr>
        <p:txBody>
          <a:bodyPr/>
          <a:lstStyle/>
          <a:p>
            <a:endParaRPr lang="en-US"/>
          </a:p>
        </p:txBody>
      </p:sp>
      <p:sp>
        <p:nvSpPr>
          <p:cNvPr id="45071" name="Freeform 17"/>
          <p:cNvSpPr>
            <a:spLocks/>
          </p:cNvSpPr>
          <p:nvPr/>
        </p:nvSpPr>
        <p:spPr bwMode="auto">
          <a:xfrm>
            <a:off x="6646863" y="785813"/>
            <a:ext cx="307975" cy="366712"/>
          </a:xfrm>
          <a:custGeom>
            <a:avLst/>
            <a:gdLst>
              <a:gd name="T0" fmla="*/ 2147483647 w 194"/>
              <a:gd name="T1" fmla="*/ 2147483647 h 231"/>
              <a:gd name="T2" fmla="*/ 2147483647 w 194"/>
              <a:gd name="T3" fmla="*/ 2147483647 h 231"/>
              <a:gd name="T4" fmla="*/ 2147483647 w 194"/>
              <a:gd name="T5" fmla="*/ 2147483647 h 231"/>
              <a:gd name="T6" fmla="*/ 2147483647 w 194"/>
              <a:gd name="T7" fmla="*/ 2147483647 h 231"/>
              <a:gd name="T8" fmla="*/ 0 w 194"/>
              <a:gd name="T9" fmla="*/ 2147483647 h 231"/>
              <a:gd name="T10" fmla="*/ 0 w 194"/>
              <a:gd name="T11" fmla="*/ 0 h 231"/>
              <a:gd name="T12" fmla="*/ 2147483647 w 194"/>
              <a:gd name="T13" fmla="*/ 0 h 231"/>
              <a:gd name="T14" fmla="*/ 2147483647 w 194"/>
              <a:gd name="T15" fmla="*/ 2147483647 h 231"/>
              <a:gd name="T16" fmla="*/ 2147483647 w 194"/>
              <a:gd name="T17" fmla="*/ 2147483647 h 2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4"/>
              <a:gd name="T28" fmla="*/ 0 h 231"/>
              <a:gd name="T29" fmla="*/ 194 w 194"/>
              <a:gd name="T30" fmla="*/ 231 h 2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4" h="231">
                <a:moveTo>
                  <a:pt x="114" y="34"/>
                </a:moveTo>
                <a:lnTo>
                  <a:pt x="114" y="231"/>
                </a:lnTo>
                <a:lnTo>
                  <a:pt x="73" y="231"/>
                </a:lnTo>
                <a:lnTo>
                  <a:pt x="73" y="34"/>
                </a:lnTo>
                <a:lnTo>
                  <a:pt x="0" y="34"/>
                </a:lnTo>
                <a:lnTo>
                  <a:pt x="0" y="0"/>
                </a:lnTo>
                <a:lnTo>
                  <a:pt x="194" y="0"/>
                </a:lnTo>
                <a:lnTo>
                  <a:pt x="194" y="34"/>
                </a:lnTo>
                <a:lnTo>
                  <a:pt x="114" y="34"/>
                </a:lnTo>
                <a:close/>
              </a:path>
            </a:pathLst>
          </a:custGeom>
          <a:solidFill>
            <a:srgbClr val="FFFFFF"/>
          </a:solidFill>
          <a:ln w="9525">
            <a:noFill/>
            <a:round/>
            <a:headEnd/>
            <a:tailEnd/>
          </a:ln>
        </p:spPr>
        <p:txBody>
          <a:bodyPr/>
          <a:lstStyle/>
          <a:p>
            <a:endParaRPr lang="en-US"/>
          </a:p>
        </p:txBody>
      </p:sp>
      <p:sp>
        <p:nvSpPr>
          <p:cNvPr id="45072" name="Freeform 18"/>
          <p:cNvSpPr>
            <a:spLocks/>
          </p:cNvSpPr>
          <p:nvPr/>
        </p:nvSpPr>
        <p:spPr bwMode="auto">
          <a:xfrm>
            <a:off x="7529513" y="785813"/>
            <a:ext cx="279400" cy="366712"/>
          </a:xfrm>
          <a:custGeom>
            <a:avLst/>
            <a:gdLst>
              <a:gd name="T0" fmla="*/ 2147483647 w 176"/>
              <a:gd name="T1" fmla="*/ 2147483647 h 231"/>
              <a:gd name="T2" fmla="*/ 2147483647 w 176"/>
              <a:gd name="T3" fmla="*/ 2147483647 h 231"/>
              <a:gd name="T4" fmla="*/ 2147483647 w 176"/>
              <a:gd name="T5" fmla="*/ 2147483647 h 231"/>
              <a:gd name="T6" fmla="*/ 2147483647 w 176"/>
              <a:gd name="T7" fmla="*/ 2147483647 h 231"/>
              <a:gd name="T8" fmla="*/ 0 w 176"/>
              <a:gd name="T9" fmla="*/ 2147483647 h 231"/>
              <a:gd name="T10" fmla="*/ 0 w 176"/>
              <a:gd name="T11" fmla="*/ 0 h 231"/>
              <a:gd name="T12" fmla="*/ 2147483647 w 176"/>
              <a:gd name="T13" fmla="*/ 0 h 231"/>
              <a:gd name="T14" fmla="*/ 2147483647 w 176"/>
              <a:gd name="T15" fmla="*/ 2147483647 h 231"/>
              <a:gd name="T16" fmla="*/ 2147483647 w 176"/>
              <a:gd name="T17" fmla="*/ 2147483647 h 231"/>
              <a:gd name="T18" fmla="*/ 2147483647 w 176"/>
              <a:gd name="T19" fmla="*/ 0 h 231"/>
              <a:gd name="T20" fmla="*/ 2147483647 w 176"/>
              <a:gd name="T21" fmla="*/ 0 h 231"/>
              <a:gd name="T22" fmla="*/ 2147483647 w 176"/>
              <a:gd name="T23" fmla="*/ 2147483647 h 231"/>
              <a:gd name="T24" fmla="*/ 2147483647 w 176"/>
              <a:gd name="T25" fmla="*/ 2147483647 h 2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6"/>
              <a:gd name="T40" fmla="*/ 0 h 231"/>
              <a:gd name="T41" fmla="*/ 176 w 176"/>
              <a:gd name="T42" fmla="*/ 231 h 23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6" h="231">
                <a:moveTo>
                  <a:pt x="135" y="231"/>
                </a:moveTo>
                <a:lnTo>
                  <a:pt x="135" y="127"/>
                </a:lnTo>
                <a:lnTo>
                  <a:pt x="42" y="127"/>
                </a:lnTo>
                <a:lnTo>
                  <a:pt x="42" y="231"/>
                </a:lnTo>
                <a:lnTo>
                  <a:pt x="0" y="231"/>
                </a:lnTo>
                <a:lnTo>
                  <a:pt x="0" y="0"/>
                </a:lnTo>
                <a:lnTo>
                  <a:pt x="42" y="0"/>
                </a:lnTo>
                <a:lnTo>
                  <a:pt x="42" y="89"/>
                </a:lnTo>
                <a:lnTo>
                  <a:pt x="135" y="89"/>
                </a:lnTo>
                <a:lnTo>
                  <a:pt x="135" y="0"/>
                </a:lnTo>
                <a:lnTo>
                  <a:pt x="176" y="0"/>
                </a:lnTo>
                <a:lnTo>
                  <a:pt x="176" y="231"/>
                </a:lnTo>
                <a:lnTo>
                  <a:pt x="135" y="231"/>
                </a:lnTo>
                <a:close/>
              </a:path>
            </a:pathLst>
          </a:custGeom>
          <a:solidFill>
            <a:srgbClr val="FFFFFF"/>
          </a:solidFill>
          <a:ln w="9525">
            <a:noFill/>
            <a:round/>
            <a:headEnd/>
            <a:tailEnd/>
          </a:ln>
        </p:spPr>
        <p:txBody>
          <a:bodyPr/>
          <a:lstStyle/>
          <a:p>
            <a:endParaRPr lang="en-US"/>
          </a:p>
        </p:txBody>
      </p:sp>
      <p:sp>
        <p:nvSpPr>
          <p:cNvPr id="45073" name="Freeform 19"/>
          <p:cNvSpPr>
            <a:spLocks noEditPoints="1"/>
          </p:cNvSpPr>
          <p:nvPr/>
        </p:nvSpPr>
        <p:spPr bwMode="auto">
          <a:xfrm>
            <a:off x="2420938" y="877888"/>
            <a:ext cx="263525" cy="280987"/>
          </a:xfrm>
          <a:custGeom>
            <a:avLst/>
            <a:gdLst>
              <a:gd name="T0" fmla="*/ 2147483647 w 166"/>
              <a:gd name="T1" fmla="*/ 2147483647 h 177"/>
              <a:gd name="T2" fmla="*/ 2147483647 w 166"/>
              <a:gd name="T3" fmla="*/ 2147483647 h 177"/>
              <a:gd name="T4" fmla="*/ 2147483647 w 166"/>
              <a:gd name="T5" fmla="*/ 2147483647 h 177"/>
              <a:gd name="T6" fmla="*/ 2147483647 w 166"/>
              <a:gd name="T7" fmla="*/ 2147483647 h 177"/>
              <a:gd name="T8" fmla="*/ 2147483647 w 166"/>
              <a:gd name="T9" fmla="*/ 2147483647 h 177"/>
              <a:gd name="T10" fmla="*/ 2147483647 w 166"/>
              <a:gd name="T11" fmla="*/ 2147483647 h 177"/>
              <a:gd name="T12" fmla="*/ 2147483647 w 166"/>
              <a:gd name="T13" fmla="*/ 2147483647 h 177"/>
              <a:gd name="T14" fmla="*/ 2147483647 w 166"/>
              <a:gd name="T15" fmla="*/ 2147483647 h 177"/>
              <a:gd name="T16" fmla="*/ 2147483647 w 166"/>
              <a:gd name="T17" fmla="*/ 2147483647 h 177"/>
              <a:gd name="T18" fmla="*/ 2147483647 w 166"/>
              <a:gd name="T19" fmla="*/ 2147483647 h 177"/>
              <a:gd name="T20" fmla="*/ 2147483647 w 166"/>
              <a:gd name="T21" fmla="*/ 2147483647 h 177"/>
              <a:gd name="T22" fmla="*/ 2147483647 w 166"/>
              <a:gd name="T23" fmla="*/ 2147483647 h 177"/>
              <a:gd name="T24" fmla="*/ 2147483647 w 166"/>
              <a:gd name="T25" fmla="*/ 2147483647 h 177"/>
              <a:gd name="T26" fmla="*/ 0 w 166"/>
              <a:gd name="T27" fmla="*/ 2147483647 h 177"/>
              <a:gd name="T28" fmla="*/ 2147483647 w 166"/>
              <a:gd name="T29" fmla="*/ 2147483647 h 177"/>
              <a:gd name="T30" fmla="*/ 2147483647 w 166"/>
              <a:gd name="T31" fmla="*/ 2147483647 h 177"/>
              <a:gd name="T32" fmla="*/ 2147483647 w 166"/>
              <a:gd name="T33" fmla="*/ 2147483647 h 177"/>
              <a:gd name="T34" fmla="*/ 2147483647 w 166"/>
              <a:gd name="T35" fmla="*/ 2147483647 h 177"/>
              <a:gd name="T36" fmla="*/ 2147483647 w 166"/>
              <a:gd name="T37" fmla="*/ 0 h 177"/>
              <a:gd name="T38" fmla="*/ 2147483647 w 166"/>
              <a:gd name="T39" fmla="*/ 0 h 177"/>
              <a:gd name="T40" fmla="*/ 2147483647 w 166"/>
              <a:gd name="T41" fmla="*/ 2147483647 h 177"/>
              <a:gd name="T42" fmla="*/ 2147483647 w 166"/>
              <a:gd name="T43" fmla="*/ 2147483647 h 177"/>
              <a:gd name="T44" fmla="*/ 2147483647 w 166"/>
              <a:gd name="T45" fmla="*/ 2147483647 h 177"/>
              <a:gd name="T46" fmla="*/ 2147483647 w 166"/>
              <a:gd name="T47" fmla="*/ 2147483647 h 177"/>
              <a:gd name="T48" fmla="*/ 2147483647 w 166"/>
              <a:gd name="T49" fmla="*/ 2147483647 h 177"/>
              <a:gd name="T50" fmla="*/ 2147483647 w 166"/>
              <a:gd name="T51" fmla="*/ 2147483647 h 177"/>
              <a:gd name="T52" fmla="*/ 2147483647 w 166"/>
              <a:gd name="T53" fmla="*/ 2147483647 h 177"/>
              <a:gd name="T54" fmla="*/ 2147483647 w 166"/>
              <a:gd name="T55" fmla="*/ 2147483647 h 177"/>
              <a:gd name="T56" fmla="*/ 2147483647 w 166"/>
              <a:gd name="T57" fmla="*/ 2147483647 h 177"/>
              <a:gd name="T58" fmla="*/ 2147483647 w 166"/>
              <a:gd name="T59" fmla="*/ 2147483647 h 177"/>
              <a:gd name="T60" fmla="*/ 2147483647 w 166"/>
              <a:gd name="T61" fmla="*/ 2147483647 h 177"/>
              <a:gd name="T62" fmla="*/ 2147483647 w 166"/>
              <a:gd name="T63" fmla="*/ 2147483647 h 17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6"/>
              <a:gd name="T97" fmla="*/ 0 h 177"/>
              <a:gd name="T98" fmla="*/ 166 w 166"/>
              <a:gd name="T99" fmla="*/ 177 h 17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6" h="177">
                <a:moveTo>
                  <a:pt x="163" y="101"/>
                </a:moveTo>
                <a:lnTo>
                  <a:pt x="42" y="101"/>
                </a:lnTo>
                <a:lnTo>
                  <a:pt x="45" y="118"/>
                </a:lnTo>
                <a:lnTo>
                  <a:pt x="56" y="132"/>
                </a:lnTo>
                <a:lnTo>
                  <a:pt x="73" y="139"/>
                </a:lnTo>
                <a:lnTo>
                  <a:pt x="90" y="142"/>
                </a:lnTo>
                <a:lnTo>
                  <a:pt x="114" y="139"/>
                </a:lnTo>
                <a:lnTo>
                  <a:pt x="125" y="135"/>
                </a:lnTo>
                <a:lnTo>
                  <a:pt x="132" y="128"/>
                </a:lnTo>
                <a:lnTo>
                  <a:pt x="149" y="159"/>
                </a:lnTo>
                <a:lnTo>
                  <a:pt x="135" y="166"/>
                </a:lnTo>
                <a:lnTo>
                  <a:pt x="121" y="173"/>
                </a:lnTo>
                <a:lnTo>
                  <a:pt x="104" y="177"/>
                </a:lnTo>
                <a:lnTo>
                  <a:pt x="87" y="177"/>
                </a:lnTo>
                <a:lnTo>
                  <a:pt x="66" y="173"/>
                </a:lnTo>
                <a:lnTo>
                  <a:pt x="49" y="170"/>
                </a:lnTo>
                <a:lnTo>
                  <a:pt x="35" y="163"/>
                </a:lnTo>
                <a:lnTo>
                  <a:pt x="25" y="152"/>
                </a:lnTo>
                <a:lnTo>
                  <a:pt x="14" y="142"/>
                </a:lnTo>
                <a:lnTo>
                  <a:pt x="7" y="125"/>
                </a:lnTo>
                <a:lnTo>
                  <a:pt x="4" y="107"/>
                </a:lnTo>
                <a:lnTo>
                  <a:pt x="0" y="90"/>
                </a:lnTo>
                <a:lnTo>
                  <a:pt x="4" y="69"/>
                </a:lnTo>
                <a:lnTo>
                  <a:pt x="7" y="52"/>
                </a:lnTo>
                <a:lnTo>
                  <a:pt x="14" y="38"/>
                </a:lnTo>
                <a:lnTo>
                  <a:pt x="25" y="25"/>
                </a:lnTo>
                <a:lnTo>
                  <a:pt x="38" y="14"/>
                </a:lnTo>
                <a:lnTo>
                  <a:pt x="52" y="7"/>
                </a:lnTo>
                <a:lnTo>
                  <a:pt x="69" y="0"/>
                </a:lnTo>
                <a:lnTo>
                  <a:pt x="87" y="0"/>
                </a:lnTo>
                <a:lnTo>
                  <a:pt x="104" y="0"/>
                </a:lnTo>
                <a:lnTo>
                  <a:pt x="118" y="4"/>
                </a:lnTo>
                <a:lnTo>
                  <a:pt x="132" y="11"/>
                </a:lnTo>
                <a:lnTo>
                  <a:pt x="145" y="21"/>
                </a:lnTo>
                <a:lnTo>
                  <a:pt x="156" y="35"/>
                </a:lnTo>
                <a:lnTo>
                  <a:pt x="163" y="45"/>
                </a:lnTo>
                <a:lnTo>
                  <a:pt x="166" y="63"/>
                </a:lnTo>
                <a:lnTo>
                  <a:pt x="166" y="76"/>
                </a:lnTo>
                <a:lnTo>
                  <a:pt x="163" y="101"/>
                </a:lnTo>
                <a:close/>
                <a:moveTo>
                  <a:pt x="45" y="69"/>
                </a:moveTo>
                <a:lnTo>
                  <a:pt x="128" y="69"/>
                </a:lnTo>
                <a:lnTo>
                  <a:pt x="125" y="52"/>
                </a:lnTo>
                <a:lnTo>
                  <a:pt x="114" y="42"/>
                </a:lnTo>
                <a:lnTo>
                  <a:pt x="104" y="35"/>
                </a:lnTo>
                <a:lnTo>
                  <a:pt x="87" y="31"/>
                </a:lnTo>
                <a:lnTo>
                  <a:pt x="69" y="35"/>
                </a:lnTo>
                <a:lnTo>
                  <a:pt x="59" y="42"/>
                </a:lnTo>
                <a:lnTo>
                  <a:pt x="49" y="52"/>
                </a:lnTo>
                <a:lnTo>
                  <a:pt x="45" y="69"/>
                </a:lnTo>
                <a:close/>
              </a:path>
            </a:pathLst>
          </a:custGeom>
          <a:solidFill>
            <a:srgbClr val="587ABC"/>
          </a:solidFill>
          <a:ln w="9525">
            <a:noFill/>
            <a:round/>
            <a:headEnd/>
            <a:tailEnd/>
          </a:ln>
        </p:spPr>
        <p:txBody>
          <a:bodyPr/>
          <a:lstStyle/>
          <a:p>
            <a:endParaRPr lang="en-US"/>
          </a:p>
        </p:txBody>
      </p:sp>
      <p:sp>
        <p:nvSpPr>
          <p:cNvPr id="45074" name="Freeform 20"/>
          <p:cNvSpPr>
            <a:spLocks/>
          </p:cNvSpPr>
          <p:nvPr/>
        </p:nvSpPr>
        <p:spPr bwMode="auto">
          <a:xfrm>
            <a:off x="2903538" y="144463"/>
            <a:ext cx="361950" cy="273050"/>
          </a:xfrm>
          <a:custGeom>
            <a:avLst/>
            <a:gdLst>
              <a:gd name="T0" fmla="*/ 2147483647 w 228"/>
              <a:gd name="T1" fmla="*/ 2147483647 h 172"/>
              <a:gd name="T2" fmla="*/ 2147483647 w 228"/>
              <a:gd name="T3" fmla="*/ 2147483647 h 172"/>
              <a:gd name="T4" fmla="*/ 2147483647 w 228"/>
              <a:gd name="T5" fmla="*/ 2147483647 h 172"/>
              <a:gd name="T6" fmla="*/ 2147483647 w 228"/>
              <a:gd name="T7" fmla="*/ 2147483647 h 172"/>
              <a:gd name="T8" fmla="*/ 2147483647 w 228"/>
              <a:gd name="T9" fmla="*/ 2147483647 h 172"/>
              <a:gd name="T10" fmla="*/ 2147483647 w 228"/>
              <a:gd name="T11" fmla="*/ 2147483647 h 172"/>
              <a:gd name="T12" fmla="*/ 2147483647 w 228"/>
              <a:gd name="T13" fmla="*/ 2147483647 h 172"/>
              <a:gd name="T14" fmla="*/ 2147483647 w 228"/>
              <a:gd name="T15" fmla="*/ 2147483647 h 172"/>
              <a:gd name="T16" fmla="*/ 2147483647 w 228"/>
              <a:gd name="T17" fmla="*/ 2147483647 h 172"/>
              <a:gd name="T18" fmla="*/ 2147483647 w 228"/>
              <a:gd name="T19" fmla="*/ 2147483647 h 172"/>
              <a:gd name="T20" fmla="*/ 2147483647 w 228"/>
              <a:gd name="T21" fmla="*/ 2147483647 h 172"/>
              <a:gd name="T22" fmla="*/ 2147483647 w 228"/>
              <a:gd name="T23" fmla="*/ 2147483647 h 172"/>
              <a:gd name="T24" fmla="*/ 2147483647 w 228"/>
              <a:gd name="T25" fmla="*/ 2147483647 h 172"/>
              <a:gd name="T26" fmla="*/ 2147483647 w 228"/>
              <a:gd name="T27" fmla="*/ 2147483647 h 172"/>
              <a:gd name="T28" fmla="*/ 2147483647 w 228"/>
              <a:gd name="T29" fmla="*/ 2147483647 h 172"/>
              <a:gd name="T30" fmla="*/ 2147483647 w 228"/>
              <a:gd name="T31" fmla="*/ 2147483647 h 172"/>
              <a:gd name="T32" fmla="*/ 2147483647 w 228"/>
              <a:gd name="T33" fmla="*/ 2147483647 h 172"/>
              <a:gd name="T34" fmla="*/ 2147483647 w 228"/>
              <a:gd name="T35" fmla="*/ 2147483647 h 172"/>
              <a:gd name="T36" fmla="*/ 2147483647 w 228"/>
              <a:gd name="T37" fmla="*/ 2147483647 h 172"/>
              <a:gd name="T38" fmla="*/ 2147483647 w 228"/>
              <a:gd name="T39" fmla="*/ 2147483647 h 172"/>
              <a:gd name="T40" fmla="*/ 2147483647 w 228"/>
              <a:gd name="T41" fmla="*/ 2147483647 h 172"/>
              <a:gd name="T42" fmla="*/ 2147483647 w 228"/>
              <a:gd name="T43" fmla="*/ 2147483647 h 172"/>
              <a:gd name="T44" fmla="*/ 2147483647 w 228"/>
              <a:gd name="T45" fmla="*/ 2147483647 h 172"/>
              <a:gd name="T46" fmla="*/ 2147483647 w 228"/>
              <a:gd name="T47" fmla="*/ 2147483647 h 172"/>
              <a:gd name="T48" fmla="*/ 2147483647 w 228"/>
              <a:gd name="T49" fmla="*/ 2147483647 h 172"/>
              <a:gd name="T50" fmla="*/ 2147483647 w 228"/>
              <a:gd name="T51" fmla="*/ 2147483647 h 172"/>
              <a:gd name="T52" fmla="*/ 2147483647 w 228"/>
              <a:gd name="T53" fmla="*/ 2147483647 h 172"/>
              <a:gd name="T54" fmla="*/ 2147483647 w 228"/>
              <a:gd name="T55" fmla="*/ 2147483647 h 172"/>
              <a:gd name="T56" fmla="*/ 2147483647 w 228"/>
              <a:gd name="T57" fmla="*/ 2147483647 h 172"/>
              <a:gd name="T58" fmla="*/ 0 w 228"/>
              <a:gd name="T59" fmla="*/ 2147483647 h 172"/>
              <a:gd name="T60" fmla="*/ 0 w 228"/>
              <a:gd name="T61" fmla="*/ 2147483647 h 172"/>
              <a:gd name="T62" fmla="*/ 2147483647 w 228"/>
              <a:gd name="T63" fmla="*/ 2147483647 h 172"/>
              <a:gd name="T64" fmla="*/ 2147483647 w 228"/>
              <a:gd name="T65" fmla="*/ 2147483647 h 172"/>
              <a:gd name="T66" fmla="*/ 2147483647 w 228"/>
              <a:gd name="T67" fmla="*/ 2147483647 h 172"/>
              <a:gd name="T68" fmla="*/ 2147483647 w 228"/>
              <a:gd name="T69" fmla="*/ 2147483647 h 172"/>
              <a:gd name="T70" fmla="*/ 2147483647 w 228"/>
              <a:gd name="T71" fmla="*/ 2147483647 h 172"/>
              <a:gd name="T72" fmla="*/ 2147483647 w 228"/>
              <a:gd name="T73" fmla="*/ 0 h 172"/>
              <a:gd name="T74" fmla="*/ 2147483647 w 228"/>
              <a:gd name="T75" fmla="*/ 0 h 172"/>
              <a:gd name="T76" fmla="*/ 2147483647 w 228"/>
              <a:gd name="T77" fmla="*/ 0 h 172"/>
              <a:gd name="T78" fmla="*/ 2147483647 w 228"/>
              <a:gd name="T79" fmla="*/ 0 h 172"/>
              <a:gd name="T80" fmla="*/ 2147483647 w 228"/>
              <a:gd name="T81" fmla="*/ 2147483647 h 172"/>
              <a:gd name="T82" fmla="*/ 2147483647 w 228"/>
              <a:gd name="T83" fmla="*/ 2147483647 h 172"/>
              <a:gd name="T84" fmla="*/ 2147483647 w 228"/>
              <a:gd name="T85" fmla="*/ 2147483647 h 172"/>
              <a:gd name="T86" fmla="*/ 2147483647 w 228"/>
              <a:gd name="T87" fmla="*/ 2147483647 h 172"/>
              <a:gd name="T88" fmla="*/ 2147483647 w 228"/>
              <a:gd name="T89" fmla="*/ 2147483647 h 172"/>
              <a:gd name="T90" fmla="*/ 2147483647 w 228"/>
              <a:gd name="T91" fmla="*/ 2147483647 h 172"/>
              <a:gd name="T92" fmla="*/ 2147483647 w 228"/>
              <a:gd name="T93" fmla="*/ 2147483647 h 172"/>
              <a:gd name="T94" fmla="*/ 2147483647 w 228"/>
              <a:gd name="T95" fmla="*/ 2147483647 h 172"/>
              <a:gd name="T96" fmla="*/ 2147483647 w 228"/>
              <a:gd name="T97" fmla="*/ 0 h 172"/>
              <a:gd name="T98" fmla="*/ 2147483647 w 228"/>
              <a:gd name="T99" fmla="*/ 0 h 172"/>
              <a:gd name="T100" fmla="*/ 2147483647 w 228"/>
              <a:gd name="T101" fmla="*/ 0 h 172"/>
              <a:gd name="T102" fmla="*/ 2147483647 w 228"/>
              <a:gd name="T103" fmla="*/ 2147483647 h 172"/>
              <a:gd name="T104" fmla="*/ 2147483647 w 228"/>
              <a:gd name="T105" fmla="*/ 2147483647 h 172"/>
              <a:gd name="T106" fmla="*/ 2147483647 w 228"/>
              <a:gd name="T107" fmla="*/ 2147483647 h 172"/>
              <a:gd name="T108" fmla="*/ 2147483647 w 228"/>
              <a:gd name="T109" fmla="*/ 2147483647 h 172"/>
              <a:gd name="T110" fmla="*/ 2147483647 w 228"/>
              <a:gd name="T111" fmla="*/ 2147483647 h 172"/>
              <a:gd name="T112" fmla="*/ 2147483647 w 228"/>
              <a:gd name="T113" fmla="*/ 2147483647 h 172"/>
              <a:gd name="T114" fmla="*/ 2147483647 w 228"/>
              <a:gd name="T115" fmla="*/ 2147483647 h 172"/>
              <a:gd name="T116" fmla="*/ 2147483647 w 228"/>
              <a:gd name="T117" fmla="*/ 2147483647 h 172"/>
              <a:gd name="T118" fmla="*/ 2147483647 w 228"/>
              <a:gd name="T119" fmla="*/ 2147483647 h 17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28"/>
              <a:gd name="T181" fmla="*/ 0 h 172"/>
              <a:gd name="T182" fmla="*/ 228 w 228"/>
              <a:gd name="T183" fmla="*/ 172 h 17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28" h="172">
                <a:moveTo>
                  <a:pt x="197" y="172"/>
                </a:moveTo>
                <a:lnTo>
                  <a:pt x="197" y="65"/>
                </a:lnTo>
                <a:lnTo>
                  <a:pt x="197" y="48"/>
                </a:lnTo>
                <a:lnTo>
                  <a:pt x="190" y="34"/>
                </a:lnTo>
                <a:lnTo>
                  <a:pt x="180" y="27"/>
                </a:lnTo>
                <a:lnTo>
                  <a:pt x="162" y="24"/>
                </a:lnTo>
                <a:lnTo>
                  <a:pt x="152" y="27"/>
                </a:lnTo>
                <a:lnTo>
                  <a:pt x="142" y="31"/>
                </a:lnTo>
                <a:lnTo>
                  <a:pt x="135" y="38"/>
                </a:lnTo>
                <a:lnTo>
                  <a:pt x="131" y="48"/>
                </a:lnTo>
                <a:lnTo>
                  <a:pt x="131" y="172"/>
                </a:lnTo>
                <a:lnTo>
                  <a:pt x="100" y="172"/>
                </a:lnTo>
                <a:lnTo>
                  <a:pt x="100" y="51"/>
                </a:lnTo>
                <a:lnTo>
                  <a:pt x="97" y="41"/>
                </a:lnTo>
                <a:lnTo>
                  <a:pt x="90" y="34"/>
                </a:lnTo>
                <a:lnTo>
                  <a:pt x="80" y="27"/>
                </a:lnTo>
                <a:lnTo>
                  <a:pt x="66" y="24"/>
                </a:lnTo>
                <a:lnTo>
                  <a:pt x="55" y="27"/>
                </a:lnTo>
                <a:lnTo>
                  <a:pt x="45" y="31"/>
                </a:lnTo>
                <a:lnTo>
                  <a:pt x="38" y="41"/>
                </a:lnTo>
                <a:lnTo>
                  <a:pt x="31" y="48"/>
                </a:lnTo>
                <a:lnTo>
                  <a:pt x="31" y="172"/>
                </a:lnTo>
                <a:lnTo>
                  <a:pt x="0" y="172"/>
                </a:lnTo>
                <a:lnTo>
                  <a:pt x="0" y="3"/>
                </a:lnTo>
                <a:lnTo>
                  <a:pt x="21" y="3"/>
                </a:lnTo>
                <a:lnTo>
                  <a:pt x="31" y="24"/>
                </a:lnTo>
                <a:lnTo>
                  <a:pt x="42" y="13"/>
                </a:lnTo>
                <a:lnTo>
                  <a:pt x="52" y="7"/>
                </a:lnTo>
                <a:lnTo>
                  <a:pt x="62" y="0"/>
                </a:lnTo>
                <a:lnTo>
                  <a:pt x="73" y="0"/>
                </a:lnTo>
                <a:lnTo>
                  <a:pt x="90" y="0"/>
                </a:lnTo>
                <a:lnTo>
                  <a:pt x="104" y="7"/>
                </a:lnTo>
                <a:lnTo>
                  <a:pt x="118" y="13"/>
                </a:lnTo>
                <a:lnTo>
                  <a:pt x="124" y="24"/>
                </a:lnTo>
                <a:lnTo>
                  <a:pt x="131" y="13"/>
                </a:lnTo>
                <a:lnTo>
                  <a:pt x="145" y="7"/>
                </a:lnTo>
                <a:lnTo>
                  <a:pt x="159" y="3"/>
                </a:lnTo>
                <a:lnTo>
                  <a:pt x="173" y="0"/>
                </a:lnTo>
                <a:lnTo>
                  <a:pt x="187" y="0"/>
                </a:lnTo>
                <a:lnTo>
                  <a:pt x="197" y="3"/>
                </a:lnTo>
                <a:lnTo>
                  <a:pt x="207" y="10"/>
                </a:lnTo>
                <a:lnTo>
                  <a:pt x="214" y="17"/>
                </a:lnTo>
                <a:lnTo>
                  <a:pt x="221" y="24"/>
                </a:lnTo>
                <a:lnTo>
                  <a:pt x="225" y="34"/>
                </a:lnTo>
                <a:lnTo>
                  <a:pt x="228" y="58"/>
                </a:lnTo>
                <a:lnTo>
                  <a:pt x="228" y="172"/>
                </a:lnTo>
                <a:lnTo>
                  <a:pt x="197" y="172"/>
                </a:lnTo>
                <a:close/>
              </a:path>
            </a:pathLst>
          </a:custGeom>
          <a:solidFill>
            <a:srgbClr val="939598"/>
          </a:solidFill>
          <a:ln w="9525">
            <a:noFill/>
            <a:round/>
            <a:headEnd/>
            <a:tailEnd/>
          </a:ln>
        </p:spPr>
        <p:txBody>
          <a:bodyPr/>
          <a:lstStyle/>
          <a:p>
            <a:endParaRPr lang="en-US"/>
          </a:p>
        </p:txBody>
      </p:sp>
      <p:sp>
        <p:nvSpPr>
          <p:cNvPr id="45075" name="Freeform 21"/>
          <p:cNvSpPr>
            <a:spLocks noEditPoints="1"/>
          </p:cNvSpPr>
          <p:nvPr/>
        </p:nvSpPr>
        <p:spPr bwMode="auto">
          <a:xfrm>
            <a:off x="3325813" y="144463"/>
            <a:ext cx="230187" cy="279400"/>
          </a:xfrm>
          <a:custGeom>
            <a:avLst/>
            <a:gdLst>
              <a:gd name="T0" fmla="*/ 2147483647 w 145"/>
              <a:gd name="T1" fmla="*/ 2147483647 h 176"/>
              <a:gd name="T2" fmla="*/ 2147483647 w 145"/>
              <a:gd name="T3" fmla="*/ 2147483647 h 176"/>
              <a:gd name="T4" fmla="*/ 2147483647 w 145"/>
              <a:gd name="T5" fmla="*/ 2147483647 h 176"/>
              <a:gd name="T6" fmla="*/ 2147483647 w 145"/>
              <a:gd name="T7" fmla="*/ 2147483647 h 176"/>
              <a:gd name="T8" fmla="*/ 2147483647 w 145"/>
              <a:gd name="T9" fmla="*/ 2147483647 h 176"/>
              <a:gd name="T10" fmla="*/ 0 w 145"/>
              <a:gd name="T11" fmla="*/ 2147483647 h 176"/>
              <a:gd name="T12" fmla="*/ 0 w 145"/>
              <a:gd name="T13" fmla="*/ 2147483647 h 176"/>
              <a:gd name="T14" fmla="*/ 2147483647 w 145"/>
              <a:gd name="T15" fmla="*/ 2147483647 h 176"/>
              <a:gd name="T16" fmla="*/ 2147483647 w 145"/>
              <a:gd name="T17" fmla="*/ 2147483647 h 176"/>
              <a:gd name="T18" fmla="*/ 2147483647 w 145"/>
              <a:gd name="T19" fmla="*/ 2147483647 h 176"/>
              <a:gd name="T20" fmla="*/ 2147483647 w 145"/>
              <a:gd name="T21" fmla="*/ 2147483647 h 176"/>
              <a:gd name="T22" fmla="*/ 2147483647 w 145"/>
              <a:gd name="T23" fmla="*/ 2147483647 h 176"/>
              <a:gd name="T24" fmla="*/ 2147483647 w 145"/>
              <a:gd name="T25" fmla="*/ 2147483647 h 176"/>
              <a:gd name="T26" fmla="*/ 2147483647 w 145"/>
              <a:gd name="T27" fmla="*/ 2147483647 h 176"/>
              <a:gd name="T28" fmla="*/ 2147483647 w 145"/>
              <a:gd name="T29" fmla="*/ 2147483647 h 176"/>
              <a:gd name="T30" fmla="*/ 2147483647 w 145"/>
              <a:gd name="T31" fmla="*/ 2147483647 h 176"/>
              <a:gd name="T32" fmla="*/ 2147483647 w 145"/>
              <a:gd name="T33" fmla="*/ 2147483647 h 176"/>
              <a:gd name="T34" fmla="*/ 2147483647 w 145"/>
              <a:gd name="T35" fmla="*/ 2147483647 h 176"/>
              <a:gd name="T36" fmla="*/ 2147483647 w 145"/>
              <a:gd name="T37" fmla="*/ 2147483647 h 176"/>
              <a:gd name="T38" fmla="*/ 2147483647 w 145"/>
              <a:gd name="T39" fmla="*/ 0 h 176"/>
              <a:gd name="T40" fmla="*/ 2147483647 w 145"/>
              <a:gd name="T41" fmla="*/ 0 h 176"/>
              <a:gd name="T42" fmla="*/ 2147483647 w 145"/>
              <a:gd name="T43" fmla="*/ 2147483647 h 176"/>
              <a:gd name="T44" fmla="*/ 2147483647 w 145"/>
              <a:gd name="T45" fmla="*/ 2147483647 h 176"/>
              <a:gd name="T46" fmla="*/ 2147483647 w 145"/>
              <a:gd name="T47" fmla="*/ 2147483647 h 176"/>
              <a:gd name="T48" fmla="*/ 2147483647 w 145"/>
              <a:gd name="T49" fmla="*/ 2147483647 h 176"/>
              <a:gd name="T50" fmla="*/ 2147483647 w 145"/>
              <a:gd name="T51" fmla="*/ 2147483647 h 176"/>
              <a:gd name="T52" fmla="*/ 2147483647 w 145"/>
              <a:gd name="T53" fmla="*/ 2147483647 h 176"/>
              <a:gd name="T54" fmla="*/ 2147483647 w 145"/>
              <a:gd name="T55" fmla="*/ 2147483647 h 176"/>
              <a:gd name="T56" fmla="*/ 2147483647 w 145"/>
              <a:gd name="T57" fmla="*/ 2147483647 h 176"/>
              <a:gd name="T58" fmla="*/ 2147483647 w 145"/>
              <a:gd name="T59" fmla="*/ 2147483647 h 176"/>
              <a:gd name="T60" fmla="*/ 2147483647 w 145"/>
              <a:gd name="T61" fmla="*/ 2147483647 h 176"/>
              <a:gd name="T62" fmla="*/ 2147483647 w 145"/>
              <a:gd name="T63" fmla="*/ 2147483647 h 176"/>
              <a:gd name="T64" fmla="*/ 2147483647 w 145"/>
              <a:gd name="T65" fmla="*/ 2147483647 h 176"/>
              <a:gd name="T66" fmla="*/ 2147483647 w 145"/>
              <a:gd name="T67" fmla="*/ 2147483647 h 176"/>
              <a:gd name="T68" fmla="*/ 2147483647 w 145"/>
              <a:gd name="T69" fmla="*/ 2147483647 h 176"/>
              <a:gd name="T70" fmla="*/ 2147483647 w 145"/>
              <a:gd name="T71" fmla="*/ 2147483647 h 176"/>
              <a:gd name="T72" fmla="*/ 2147483647 w 145"/>
              <a:gd name="T73" fmla="*/ 2147483647 h 176"/>
              <a:gd name="T74" fmla="*/ 2147483647 w 145"/>
              <a:gd name="T75" fmla="*/ 2147483647 h 176"/>
              <a:gd name="T76" fmla="*/ 2147483647 w 145"/>
              <a:gd name="T77" fmla="*/ 2147483647 h 176"/>
              <a:gd name="T78" fmla="*/ 2147483647 w 145"/>
              <a:gd name="T79" fmla="*/ 2147483647 h 176"/>
              <a:gd name="T80" fmla="*/ 2147483647 w 145"/>
              <a:gd name="T81" fmla="*/ 2147483647 h 176"/>
              <a:gd name="T82" fmla="*/ 2147483647 w 145"/>
              <a:gd name="T83" fmla="*/ 2147483647 h 17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5"/>
              <a:gd name="T127" fmla="*/ 0 h 176"/>
              <a:gd name="T128" fmla="*/ 145 w 145"/>
              <a:gd name="T129" fmla="*/ 176 h 17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5" h="176">
                <a:moveTo>
                  <a:pt x="104" y="155"/>
                </a:moveTo>
                <a:lnTo>
                  <a:pt x="104" y="155"/>
                </a:lnTo>
                <a:lnTo>
                  <a:pt x="93" y="165"/>
                </a:lnTo>
                <a:lnTo>
                  <a:pt x="83" y="172"/>
                </a:lnTo>
                <a:lnTo>
                  <a:pt x="66" y="176"/>
                </a:lnTo>
                <a:lnTo>
                  <a:pt x="48" y="176"/>
                </a:lnTo>
                <a:lnTo>
                  <a:pt x="31" y="172"/>
                </a:lnTo>
                <a:lnTo>
                  <a:pt x="14" y="162"/>
                </a:lnTo>
                <a:lnTo>
                  <a:pt x="4" y="145"/>
                </a:lnTo>
                <a:lnTo>
                  <a:pt x="0" y="127"/>
                </a:lnTo>
                <a:lnTo>
                  <a:pt x="0" y="114"/>
                </a:lnTo>
                <a:lnTo>
                  <a:pt x="7" y="103"/>
                </a:lnTo>
                <a:lnTo>
                  <a:pt x="14" y="93"/>
                </a:lnTo>
                <a:lnTo>
                  <a:pt x="21" y="83"/>
                </a:lnTo>
                <a:lnTo>
                  <a:pt x="35" y="76"/>
                </a:lnTo>
                <a:lnTo>
                  <a:pt x="48" y="69"/>
                </a:lnTo>
                <a:lnTo>
                  <a:pt x="62" y="65"/>
                </a:lnTo>
                <a:lnTo>
                  <a:pt x="79" y="65"/>
                </a:lnTo>
                <a:lnTo>
                  <a:pt x="100" y="69"/>
                </a:lnTo>
                <a:lnTo>
                  <a:pt x="100" y="51"/>
                </a:lnTo>
                <a:lnTo>
                  <a:pt x="93" y="38"/>
                </a:lnTo>
                <a:lnTo>
                  <a:pt x="79" y="31"/>
                </a:lnTo>
                <a:lnTo>
                  <a:pt x="66" y="27"/>
                </a:lnTo>
                <a:lnTo>
                  <a:pt x="52" y="27"/>
                </a:lnTo>
                <a:lnTo>
                  <a:pt x="41" y="31"/>
                </a:lnTo>
                <a:lnTo>
                  <a:pt x="31" y="34"/>
                </a:lnTo>
                <a:lnTo>
                  <a:pt x="21" y="41"/>
                </a:lnTo>
                <a:lnTo>
                  <a:pt x="7" y="17"/>
                </a:lnTo>
                <a:lnTo>
                  <a:pt x="17" y="10"/>
                </a:lnTo>
                <a:lnTo>
                  <a:pt x="31" y="7"/>
                </a:lnTo>
                <a:lnTo>
                  <a:pt x="48" y="0"/>
                </a:lnTo>
                <a:lnTo>
                  <a:pt x="62" y="0"/>
                </a:lnTo>
                <a:lnTo>
                  <a:pt x="79" y="0"/>
                </a:lnTo>
                <a:lnTo>
                  <a:pt x="93" y="3"/>
                </a:lnTo>
                <a:lnTo>
                  <a:pt x="107" y="10"/>
                </a:lnTo>
                <a:lnTo>
                  <a:pt x="114" y="17"/>
                </a:lnTo>
                <a:lnTo>
                  <a:pt x="121" y="27"/>
                </a:lnTo>
                <a:lnTo>
                  <a:pt x="128" y="38"/>
                </a:lnTo>
                <a:lnTo>
                  <a:pt x="131" y="51"/>
                </a:lnTo>
                <a:lnTo>
                  <a:pt x="131" y="69"/>
                </a:lnTo>
                <a:lnTo>
                  <a:pt x="131" y="131"/>
                </a:lnTo>
                <a:lnTo>
                  <a:pt x="135" y="152"/>
                </a:lnTo>
                <a:lnTo>
                  <a:pt x="138" y="155"/>
                </a:lnTo>
                <a:lnTo>
                  <a:pt x="145" y="162"/>
                </a:lnTo>
                <a:lnTo>
                  <a:pt x="145" y="176"/>
                </a:lnTo>
                <a:lnTo>
                  <a:pt x="128" y="176"/>
                </a:lnTo>
                <a:lnTo>
                  <a:pt x="117" y="172"/>
                </a:lnTo>
                <a:lnTo>
                  <a:pt x="111" y="165"/>
                </a:lnTo>
                <a:lnTo>
                  <a:pt x="104" y="155"/>
                </a:lnTo>
                <a:close/>
                <a:moveTo>
                  <a:pt x="100" y="89"/>
                </a:moveTo>
                <a:lnTo>
                  <a:pt x="100" y="89"/>
                </a:lnTo>
                <a:lnTo>
                  <a:pt x="83" y="86"/>
                </a:lnTo>
                <a:lnTo>
                  <a:pt x="62" y="89"/>
                </a:lnTo>
                <a:lnTo>
                  <a:pt x="45" y="100"/>
                </a:lnTo>
                <a:lnTo>
                  <a:pt x="35" y="110"/>
                </a:lnTo>
                <a:lnTo>
                  <a:pt x="31" y="127"/>
                </a:lnTo>
                <a:lnTo>
                  <a:pt x="31" y="138"/>
                </a:lnTo>
                <a:lnTo>
                  <a:pt x="38" y="145"/>
                </a:lnTo>
                <a:lnTo>
                  <a:pt x="48" y="152"/>
                </a:lnTo>
                <a:lnTo>
                  <a:pt x="62" y="152"/>
                </a:lnTo>
                <a:lnTo>
                  <a:pt x="73" y="152"/>
                </a:lnTo>
                <a:lnTo>
                  <a:pt x="83" y="148"/>
                </a:lnTo>
                <a:lnTo>
                  <a:pt x="93" y="141"/>
                </a:lnTo>
                <a:lnTo>
                  <a:pt x="100" y="131"/>
                </a:lnTo>
                <a:lnTo>
                  <a:pt x="100" y="89"/>
                </a:lnTo>
                <a:close/>
              </a:path>
            </a:pathLst>
          </a:custGeom>
          <a:solidFill>
            <a:srgbClr val="939598"/>
          </a:solidFill>
          <a:ln w="9525">
            <a:noFill/>
            <a:round/>
            <a:headEnd/>
            <a:tailEnd/>
          </a:ln>
        </p:spPr>
        <p:txBody>
          <a:bodyPr/>
          <a:lstStyle/>
          <a:p>
            <a:endParaRPr lang="en-US"/>
          </a:p>
        </p:txBody>
      </p:sp>
      <p:sp>
        <p:nvSpPr>
          <p:cNvPr id="45076" name="Freeform 22"/>
          <p:cNvSpPr>
            <a:spLocks/>
          </p:cNvSpPr>
          <p:nvPr/>
        </p:nvSpPr>
        <p:spPr bwMode="auto">
          <a:xfrm>
            <a:off x="3600450" y="144463"/>
            <a:ext cx="174625" cy="279400"/>
          </a:xfrm>
          <a:custGeom>
            <a:avLst/>
            <a:gdLst>
              <a:gd name="T0" fmla="*/ 2147483647 w 110"/>
              <a:gd name="T1" fmla="*/ 2147483647 h 176"/>
              <a:gd name="T2" fmla="*/ 2147483647 w 110"/>
              <a:gd name="T3" fmla="*/ 2147483647 h 176"/>
              <a:gd name="T4" fmla="*/ 2147483647 w 110"/>
              <a:gd name="T5" fmla="*/ 2147483647 h 176"/>
              <a:gd name="T6" fmla="*/ 2147483647 w 110"/>
              <a:gd name="T7" fmla="*/ 2147483647 h 176"/>
              <a:gd name="T8" fmla="*/ 2147483647 w 110"/>
              <a:gd name="T9" fmla="*/ 2147483647 h 176"/>
              <a:gd name="T10" fmla="*/ 2147483647 w 110"/>
              <a:gd name="T11" fmla="*/ 2147483647 h 176"/>
              <a:gd name="T12" fmla="*/ 2147483647 w 110"/>
              <a:gd name="T13" fmla="*/ 2147483647 h 176"/>
              <a:gd name="T14" fmla="*/ 2147483647 w 110"/>
              <a:gd name="T15" fmla="*/ 2147483647 h 176"/>
              <a:gd name="T16" fmla="*/ 2147483647 w 110"/>
              <a:gd name="T17" fmla="*/ 2147483647 h 176"/>
              <a:gd name="T18" fmla="*/ 2147483647 w 110"/>
              <a:gd name="T19" fmla="*/ 2147483647 h 176"/>
              <a:gd name="T20" fmla="*/ 2147483647 w 110"/>
              <a:gd name="T21" fmla="*/ 2147483647 h 176"/>
              <a:gd name="T22" fmla="*/ 0 w 110"/>
              <a:gd name="T23" fmla="*/ 2147483647 h 176"/>
              <a:gd name="T24" fmla="*/ 2147483647 w 110"/>
              <a:gd name="T25" fmla="*/ 2147483647 h 176"/>
              <a:gd name="T26" fmla="*/ 2147483647 w 110"/>
              <a:gd name="T27" fmla="*/ 2147483647 h 176"/>
              <a:gd name="T28" fmla="*/ 2147483647 w 110"/>
              <a:gd name="T29" fmla="*/ 2147483647 h 176"/>
              <a:gd name="T30" fmla="*/ 2147483647 w 110"/>
              <a:gd name="T31" fmla="*/ 0 h 176"/>
              <a:gd name="T32" fmla="*/ 2147483647 w 110"/>
              <a:gd name="T33" fmla="*/ 2147483647 h 176"/>
              <a:gd name="T34" fmla="*/ 2147483647 w 110"/>
              <a:gd name="T35" fmla="*/ 2147483647 h 176"/>
              <a:gd name="T36" fmla="*/ 2147483647 w 110"/>
              <a:gd name="T37" fmla="*/ 2147483647 h 176"/>
              <a:gd name="T38" fmla="*/ 2147483647 w 110"/>
              <a:gd name="T39" fmla="*/ 2147483647 h 176"/>
              <a:gd name="T40" fmla="*/ 2147483647 w 110"/>
              <a:gd name="T41" fmla="*/ 2147483647 h 176"/>
              <a:gd name="T42" fmla="*/ 2147483647 w 110"/>
              <a:gd name="T43" fmla="*/ 2147483647 h 176"/>
              <a:gd name="T44" fmla="*/ 2147483647 w 110"/>
              <a:gd name="T45" fmla="*/ 2147483647 h 176"/>
              <a:gd name="T46" fmla="*/ 2147483647 w 110"/>
              <a:gd name="T47" fmla="*/ 2147483647 h 176"/>
              <a:gd name="T48" fmla="*/ 2147483647 w 110"/>
              <a:gd name="T49" fmla="*/ 2147483647 h 176"/>
              <a:gd name="T50" fmla="*/ 2147483647 w 110"/>
              <a:gd name="T51" fmla="*/ 2147483647 h 176"/>
              <a:gd name="T52" fmla="*/ 2147483647 w 110"/>
              <a:gd name="T53" fmla="*/ 2147483647 h 176"/>
              <a:gd name="T54" fmla="*/ 2147483647 w 110"/>
              <a:gd name="T55" fmla="*/ 2147483647 h 176"/>
              <a:gd name="T56" fmla="*/ 2147483647 w 110"/>
              <a:gd name="T57" fmla="*/ 2147483647 h 176"/>
              <a:gd name="T58" fmla="*/ 2147483647 w 110"/>
              <a:gd name="T59" fmla="*/ 2147483647 h 176"/>
              <a:gd name="T60" fmla="*/ 2147483647 w 110"/>
              <a:gd name="T61" fmla="*/ 2147483647 h 176"/>
              <a:gd name="T62" fmla="*/ 2147483647 w 110"/>
              <a:gd name="T63" fmla="*/ 2147483647 h 176"/>
              <a:gd name="T64" fmla="*/ 2147483647 w 110"/>
              <a:gd name="T65" fmla="*/ 2147483647 h 176"/>
              <a:gd name="T66" fmla="*/ 0 w 110"/>
              <a:gd name="T67" fmla="*/ 2147483647 h 1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0"/>
              <a:gd name="T103" fmla="*/ 0 h 176"/>
              <a:gd name="T104" fmla="*/ 110 w 110"/>
              <a:gd name="T105" fmla="*/ 176 h 17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0" h="176">
                <a:moveTo>
                  <a:pt x="0" y="162"/>
                </a:moveTo>
                <a:lnTo>
                  <a:pt x="10" y="134"/>
                </a:lnTo>
                <a:lnTo>
                  <a:pt x="31" y="148"/>
                </a:lnTo>
                <a:lnTo>
                  <a:pt x="51" y="152"/>
                </a:lnTo>
                <a:lnTo>
                  <a:pt x="62" y="148"/>
                </a:lnTo>
                <a:lnTo>
                  <a:pt x="72" y="145"/>
                </a:lnTo>
                <a:lnTo>
                  <a:pt x="76" y="138"/>
                </a:lnTo>
                <a:lnTo>
                  <a:pt x="79" y="127"/>
                </a:lnTo>
                <a:lnTo>
                  <a:pt x="76" y="120"/>
                </a:lnTo>
                <a:lnTo>
                  <a:pt x="72" y="110"/>
                </a:lnTo>
                <a:lnTo>
                  <a:pt x="62" y="103"/>
                </a:lnTo>
                <a:lnTo>
                  <a:pt x="51" y="100"/>
                </a:lnTo>
                <a:lnTo>
                  <a:pt x="24" y="83"/>
                </a:lnTo>
                <a:lnTo>
                  <a:pt x="10" y="72"/>
                </a:lnTo>
                <a:lnTo>
                  <a:pt x="3" y="58"/>
                </a:lnTo>
                <a:lnTo>
                  <a:pt x="0" y="45"/>
                </a:lnTo>
                <a:lnTo>
                  <a:pt x="0" y="34"/>
                </a:lnTo>
                <a:lnTo>
                  <a:pt x="3" y="27"/>
                </a:lnTo>
                <a:lnTo>
                  <a:pt x="10" y="17"/>
                </a:lnTo>
                <a:lnTo>
                  <a:pt x="14" y="10"/>
                </a:lnTo>
                <a:lnTo>
                  <a:pt x="34" y="3"/>
                </a:lnTo>
                <a:lnTo>
                  <a:pt x="55" y="0"/>
                </a:lnTo>
                <a:lnTo>
                  <a:pt x="76" y="3"/>
                </a:lnTo>
                <a:lnTo>
                  <a:pt x="103" y="10"/>
                </a:lnTo>
                <a:lnTo>
                  <a:pt x="93" y="41"/>
                </a:lnTo>
                <a:lnTo>
                  <a:pt x="76" y="27"/>
                </a:lnTo>
                <a:lnTo>
                  <a:pt x="58" y="24"/>
                </a:lnTo>
                <a:lnTo>
                  <a:pt x="48" y="27"/>
                </a:lnTo>
                <a:lnTo>
                  <a:pt x="38" y="31"/>
                </a:lnTo>
                <a:lnTo>
                  <a:pt x="34" y="38"/>
                </a:lnTo>
                <a:lnTo>
                  <a:pt x="31" y="45"/>
                </a:lnTo>
                <a:lnTo>
                  <a:pt x="34" y="51"/>
                </a:lnTo>
                <a:lnTo>
                  <a:pt x="38" y="58"/>
                </a:lnTo>
                <a:lnTo>
                  <a:pt x="41" y="62"/>
                </a:lnTo>
                <a:lnTo>
                  <a:pt x="51" y="69"/>
                </a:lnTo>
                <a:lnTo>
                  <a:pt x="72" y="79"/>
                </a:lnTo>
                <a:lnTo>
                  <a:pt x="89" y="86"/>
                </a:lnTo>
                <a:lnTo>
                  <a:pt x="100" y="100"/>
                </a:lnTo>
                <a:lnTo>
                  <a:pt x="107" y="110"/>
                </a:lnTo>
                <a:lnTo>
                  <a:pt x="110" y="127"/>
                </a:lnTo>
                <a:lnTo>
                  <a:pt x="110" y="138"/>
                </a:lnTo>
                <a:lnTo>
                  <a:pt x="107" y="148"/>
                </a:lnTo>
                <a:lnTo>
                  <a:pt x="100" y="155"/>
                </a:lnTo>
                <a:lnTo>
                  <a:pt x="93" y="162"/>
                </a:lnTo>
                <a:lnTo>
                  <a:pt x="86" y="169"/>
                </a:lnTo>
                <a:lnTo>
                  <a:pt x="76" y="172"/>
                </a:lnTo>
                <a:lnTo>
                  <a:pt x="48" y="176"/>
                </a:lnTo>
                <a:lnTo>
                  <a:pt x="24" y="172"/>
                </a:lnTo>
                <a:lnTo>
                  <a:pt x="0" y="162"/>
                </a:lnTo>
                <a:close/>
              </a:path>
            </a:pathLst>
          </a:custGeom>
          <a:solidFill>
            <a:srgbClr val="939598"/>
          </a:solidFill>
          <a:ln w="9525">
            <a:noFill/>
            <a:round/>
            <a:headEnd/>
            <a:tailEnd/>
          </a:ln>
        </p:spPr>
        <p:txBody>
          <a:bodyPr/>
          <a:lstStyle/>
          <a:p>
            <a:endParaRPr lang="en-US"/>
          </a:p>
        </p:txBody>
      </p:sp>
      <p:sp>
        <p:nvSpPr>
          <p:cNvPr id="45077" name="Freeform 23"/>
          <p:cNvSpPr>
            <a:spLocks/>
          </p:cNvSpPr>
          <p:nvPr/>
        </p:nvSpPr>
        <p:spPr bwMode="auto">
          <a:xfrm>
            <a:off x="3813175" y="144463"/>
            <a:ext cx="176213" cy="279400"/>
          </a:xfrm>
          <a:custGeom>
            <a:avLst/>
            <a:gdLst>
              <a:gd name="T0" fmla="*/ 2147483647 w 111"/>
              <a:gd name="T1" fmla="*/ 2147483647 h 176"/>
              <a:gd name="T2" fmla="*/ 2147483647 w 111"/>
              <a:gd name="T3" fmla="*/ 2147483647 h 176"/>
              <a:gd name="T4" fmla="*/ 2147483647 w 111"/>
              <a:gd name="T5" fmla="*/ 2147483647 h 176"/>
              <a:gd name="T6" fmla="*/ 2147483647 w 111"/>
              <a:gd name="T7" fmla="*/ 2147483647 h 176"/>
              <a:gd name="T8" fmla="*/ 2147483647 w 111"/>
              <a:gd name="T9" fmla="*/ 2147483647 h 176"/>
              <a:gd name="T10" fmla="*/ 2147483647 w 111"/>
              <a:gd name="T11" fmla="*/ 2147483647 h 176"/>
              <a:gd name="T12" fmla="*/ 2147483647 w 111"/>
              <a:gd name="T13" fmla="*/ 2147483647 h 176"/>
              <a:gd name="T14" fmla="*/ 2147483647 w 111"/>
              <a:gd name="T15" fmla="*/ 2147483647 h 176"/>
              <a:gd name="T16" fmla="*/ 2147483647 w 111"/>
              <a:gd name="T17" fmla="*/ 2147483647 h 176"/>
              <a:gd name="T18" fmla="*/ 2147483647 w 111"/>
              <a:gd name="T19" fmla="*/ 2147483647 h 176"/>
              <a:gd name="T20" fmla="*/ 2147483647 w 111"/>
              <a:gd name="T21" fmla="*/ 2147483647 h 176"/>
              <a:gd name="T22" fmla="*/ 0 w 111"/>
              <a:gd name="T23" fmla="*/ 2147483647 h 176"/>
              <a:gd name="T24" fmla="*/ 2147483647 w 111"/>
              <a:gd name="T25" fmla="*/ 2147483647 h 176"/>
              <a:gd name="T26" fmla="*/ 2147483647 w 111"/>
              <a:gd name="T27" fmla="*/ 2147483647 h 176"/>
              <a:gd name="T28" fmla="*/ 2147483647 w 111"/>
              <a:gd name="T29" fmla="*/ 2147483647 h 176"/>
              <a:gd name="T30" fmla="*/ 2147483647 w 111"/>
              <a:gd name="T31" fmla="*/ 0 h 176"/>
              <a:gd name="T32" fmla="*/ 2147483647 w 111"/>
              <a:gd name="T33" fmla="*/ 2147483647 h 176"/>
              <a:gd name="T34" fmla="*/ 2147483647 w 111"/>
              <a:gd name="T35" fmla="*/ 2147483647 h 176"/>
              <a:gd name="T36" fmla="*/ 2147483647 w 111"/>
              <a:gd name="T37" fmla="*/ 2147483647 h 176"/>
              <a:gd name="T38" fmla="*/ 2147483647 w 111"/>
              <a:gd name="T39" fmla="*/ 2147483647 h 176"/>
              <a:gd name="T40" fmla="*/ 2147483647 w 111"/>
              <a:gd name="T41" fmla="*/ 2147483647 h 176"/>
              <a:gd name="T42" fmla="*/ 2147483647 w 111"/>
              <a:gd name="T43" fmla="*/ 2147483647 h 176"/>
              <a:gd name="T44" fmla="*/ 2147483647 w 111"/>
              <a:gd name="T45" fmla="*/ 2147483647 h 176"/>
              <a:gd name="T46" fmla="*/ 2147483647 w 111"/>
              <a:gd name="T47" fmla="*/ 2147483647 h 176"/>
              <a:gd name="T48" fmla="*/ 2147483647 w 111"/>
              <a:gd name="T49" fmla="*/ 2147483647 h 176"/>
              <a:gd name="T50" fmla="*/ 2147483647 w 111"/>
              <a:gd name="T51" fmla="*/ 2147483647 h 176"/>
              <a:gd name="T52" fmla="*/ 2147483647 w 111"/>
              <a:gd name="T53" fmla="*/ 2147483647 h 176"/>
              <a:gd name="T54" fmla="*/ 2147483647 w 111"/>
              <a:gd name="T55" fmla="*/ 2147483647 h 176"/>
              <a:gd name="T56" fmla="*/ 2147483647 w 111"/>
              <a:gd name="T57" fmla="*/ 2147483647 h 176"/>
              <a:gd name="T58" fmla="*/ 2147483647 w 111"/>
              <a:gd name="T59" fmla="*/ 2147483647 h 176"/>
              <a:gd name="T60" fmla="*/ 2147483647 w 111"/>
              <a:gd name="T61" fmla="*/ 2147483647 h 176"/>
              <a:gd name="T62" fmla="*/ 2147483647 w 111"/>
              <a:gd name="T63" fmla="*/ 2147483647 h 176"/>
              <a:gd name="T64" fmla="*/ 2147483647 w 111"/>
              <a:gd name="T65" fmla="*/ 2147483647 h 176"/>
              <a:gd name="T66" fmla="*/ 0 w 111"/>
              <a:gd name="T67" fmla="*/ 2147483647 h 1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1"/>
              <a:gd name="T103" fmla="*/ 0 h 176"/>
              <a:gd name="T104" fmla="*/ 111 w 111"/>
              <a:gd name="T105" fmla="*/ 176 h 17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1" h="176">
                <a:moveTo>
                  <a:pt x="0" y="162"/>
                </a:moveTo>
                <a:lnTo>
                  <a:pt x="11" y="134"/>
                </a:lnTo>
                <a:lnTo>
                  <a:pt x="35" y="148"/>
                </a:lnTo>
                <a:lnTo>
                  <a:pt x="52" y="152"/>
                </a:lnTo>
                <a:lnTo>
                  <a:pt x="63" y="148"/>
                </a:lnTo>
                <a:lnTo>
                  <a:pt x="73" y="145"/>
                </a:lnTo>
                <a:lnTo>
                  <a:pt x="76" y="138"/>
                </a:lnTo>
                <a:lnTo>
                  <a:pt x="80" y="127"/>
                </a:lnTo>
                <a:lnTo>
                  <a:pt x="76" y="120"/>
                </a:lnTo>
                <a:lnTo>
                  <a:pt x="73" y="110"/>
                </a:lnTo>
                <a:lnTo>
                  <a:pt x="63" y="103"/>
                </a:lnTo>
                <a:lnTo>
                  <a:pt x="52" y="100"/>
                </a:lnTo>
                <a:lnTo>
                  <a:pt x="25" y="83"/>
                </a:lnTo>
                <a:lnTo>
                  <a:pt x="11" y="72"/>
                </a:lnTo>
                <a:lnTo>
                  <a:pt x="4" y="58"/>
                </a:lnTo>
                <a:lnTo>
                  <a:pt x="0" y="45"/>
                </a:lnTo>
                <a:lnTo>
                  <a:pt x="0" y="34"/>
                </a:lnTo>
                <a:lnTo>
                  <a:pt x="4" y="27"/>
                </a:lnTo>
                <a:lnTo>
                  <a:pt x="11" y="17"/>
                </a:lnTo>
                <a:lnTo>
                  <a:pt x="18" y="10"/>
                </a:lnTo>
                <a:lnTo>
                  <a:pt x="35" y="3"/>
                </a:lnTo>
                <a:lnTo>
                  <a:pt x="56" y="0"/>
                </a:lnTo>
                <a:lnTo>
                  <a:pt x="76" y="3"/>
                </a:lnTo>
                <a:lnTo>
                  <a:pt x="104" y="10"/>
                </a:lnTo>
                <a:lnTo>
                  <a:pt x="94" y="41"/>
                </a:lnTo>
                <a:lnTo>
                  <a:pt x="76" y="27"/>
                </a:lnTo>
                <a:lnTo>
                  <a:pt x="59" y="24"/>
                </a:lnTo>
                <a:lnTo>
                  <a:pt x="49" y="27"/>
                </a:lnTo>
                <a:lnTo>
                  <a:pt x="38" y="31"/>
                </a:lnTo>
                <a:lnTo>
                  <a:pt x="35" y="38"/>
                </a:lnTo>
                <a:lnTo>
                  <a:pt x="31" y="45"/>
                </a:lnTo>
                <a:lnTo>
                  <a:pt x="35" y="51"/>
                </a:lnTo>
                <a:lnTo>
                  <a:pt x="38" y="58"/>
                </a:lnTo>
                <a:lnTo>
                  <a:pt x="42" y="62"/>
                </a:lnTo>
                <a:lnTo>
                  <a:pt x="52" y="69"/>
                </a:lnTo>
                <a:lnTo>
                  <a:pt x="73" y="79"/>
                </a:lnTo>
                <a:lnTo>
                  <a:pt x="90" y="86"/>
                </a:lnTo>
                <a:lnTo>
                  <a:pt x="100" y="100"/>
                </a:lnTo>
                <a:lnTo>
                  <a:pt x="107" y="110"/>
                </a:lnTo>
                <a:lnTo>
                  <a:pt x="111" y="127"/>
                </a:lnTo>
                <a:lnTo>
                  <a:pt x="111" y="138"/>
                </a:lnTo>
                <a:lnTo>
                  <a:pt x="107" y="148"/>
                </a:lnTo>
                <a:lnTo>
                  <a:pt x="100" y="155"/>
                </a:lnTo>
                <a:lnTo>
                  <a:pt x="94" y="162"/>
                </a:lnTo>
                <a:lnTo>
                  <a:pt x="87" y="169"/>
                </a:lnTo>
                <a:lnTo>
                  <a:pt x="76" y="172"/>
                </a:lnTo>
                <a:lnTo>
                  <a:pt x="49" y="176"/>
                </a:lnTo>
                <a:lnTo>
                  <a:pt x="25" y="172"/>
                </a:lnTo>
                <a:lnTo>
                  <a:pt x="0" y="162"/>
                </a:lnTo>
                <a:close/>
              </a:path>
            </a:pathLst>
          </a:custGeom>
          <a:solidFill>
            <a:srgbClr val="939598"/>
          </a:solidFill>
          <a:ln w="9525">
            <a:noFill/>
            <a:round/>
            <a:headEnd/>
            <a:tailEnd/>
          </a:ln>
        </p:spPr>
        <p:txBody>
          <a:bodyPr/>
          <a:lstStyle/>
          <a:p>
            <a:endParaRPr lang="en-US"/>
          </a:p>
        </p:txBody>
      </p:sp>
      <p:sp>
        <p:nvSpPr>
          <p:cNvPr id="45078" name="Freeform 24"/>
          <p:cNvSpPr>
            <a:spLocks noEditPoints="1"/>
          </p:cNvSpPr>
          <p:nvPr/>
        </p:nvSpPr>
        <p:spPr bwMode="auto">
          <a:xfrm>
            <a:off x="4032250" y="144463"/>
            <a:ext cx="230188" cy="279400"/>
          </a:xfrm>
          <a:custGeom>
            <a:avLst/>
            <a:gdLst>
              <a:gd name="T0" fmla="*/ 2147483647 w 145"/>
              <a:gd name="T1" fmla="*/ 2147483647 h 176"/>
              <a:gd name="T2" fmla="*/ 2147483647 w 145"/>
              <a:gd name="T3" fmla="*/ 2147483647 h 176"/>
              <a:gd name="T4" fmla="*/ 2147483647 w 145"/>
              <a:gd name="T5" fmla="*/ 2147483647 h 176"/>
              <a:gd name="T6" fmla="*/ 2147483647 w 145"/>
              <a:gd name="T7" fmla="*/ 2147483647 h 176"/>
              <a:gd name="T8" fmla="*/ 2147483647 w 145"/>
              <a:gd name="T9" fmla="*/ 2147483647 h 176"/>
              <a:gd name="T10" fmla="*/ 0 w 145"/>
              <a:gd name="T11" fmla="*/ 2147483647 h 176"/>
              <a:gd name="T12" fmla="*/ 0 w 145"/>
              <a:gd name="T13" fmla="*/ 2147483647 h 176"/>
              <a:gd name="T14" fmla="*/ 2147483647 w 145"/>
              <a:gd name="T15" fmla="*/ 2147483647 h 176"/>
              <a:gd name="T16" fmla="*/ 2147483647 w 145"/>
              <a:gd name="T17" fmla="*/ 2147483647 h 176"/>
              <a:gd name="T18" fmla="*/ 2147483647 w 145"/>
              <a:gd name="T19" fmla="*/ 2147483647 h 176"/>
              <a:gd name="T20" fmla="*/ 2147483647 w 145"/>
              <a:gd name="T21" fmla="*/ 2147483647 h 176"/>
              <a:gd name="T22" fmla="*/ 2147483647 w 145"/>
              <a:gd name="T23" fmla="*/ 2147483647 h 176"/>
              <a:gd name="T24" fmla="*/ 2147483647 w 145"/>
              <a:gd name="T25" fmla="*/ 2147483647 h 176"/>
              <a:gd name="T26" fmla="*/ 2147483647 w 145"/>
              <a:gd name="T27" fmla="*/ 2147483647 h 176"/>
              <a:gd name="T28" fmla="*/ 2147483647 w 145"/>
              <a:gd name="T29" fmla="*/ 2147483647 h 176"/>
              <a:gd name="T30" fmla="*/ 2147483647 w 145"/>
              <a:gd name="T31" fmla="*/ 2147483647 h 176"/>
              <a:gd name="T32" fmla="*/ 2147483647 w 145"/>
              <a:gd name="T33" fmla="*/ 2147483647 h 176"/>
              <a:gd name="T34" fmla="*/ 2147483647 w 145"/>
              <a:gd name="T35" fmla="*/ 2147483647 h 176"/>
              <a:gd name="T36" fmla="*/ 2147483647 w 145"/>
              <a:gd name="T37" fmla="*/ 2147483647 h 176"/>
              <a:gd name="T38" fmla="*/ 2147483647 w 145"/>
              <a:gd name="T39" fmla="*/ 0 h 176"/>
              <a:gd name="T40" fmla="*/ 2147483647 w 145"/>
              <a:gd name="T41" fmla="*/ 0 h 176"/>
              <a:gd name="T42" fmla="*/ 2147483647 w 145"/>
              <a:gd name="T43" fmla="*/ 2147483647 h 176"/>
              <a:gd name="T44" fmla="*/ 2147483647 w 145"/>
              <a:gd name="T45" fmla="*/ 2147483647 h 176"/>
              <a:gd name="T46" fmla="*/ 2147483647 w 145"/>
              <a:gd name="T47" fmla="*/ 2147483647 h 176"/>
              <a:gd name="T48" fmla="*/ 2147483647 w 145"/>
              <a:gd name="T49" fmla="*/ 2147483647 h 176"/>
              <a:gd name="T50" fmla="*/ 2147483647 w 145"/>
              <a:gd name="T51" fmla="*/ 2147483647 h 176"/>
              <a:gd name="T52" fmla="*/ 2147483647 w 145"/>
              <a:gd name="T53" fmla="*/ 2147483647 h 176"/>
              <a:gd name="T54" fmla="*/ 2147483647 w 145"/>
              <a:gd name="T55" fmla="*/ 2147483647 h 176"/>
              <a:gd name="T56" fmla="*/ 2147483647 w 145"/>
              <a:gd name="T57" fmla="*/ 2147483647 h 176"/>
              <a:gd name="T58" fmla="*/ 2147483647 w 145"/>
              <a:gd name="T59" fmla="*/ 2147483647 h 176"/>
              <a:gd name="T60" fmla="*/ 2147483647 w 145"/>
              <a:gd name="T61" fmla="*/ 2147483647 h 176"/>
              <a:gd name="T62" fmla="*/ 2147483647 w 145"/>
              <a:gd name="T63" fmla="*/ 2147483647 h 176"/>
              <a:gd name="T64" fmla="*/ 2147483647 w 145"/>
              <a:gd name="T65" fmla="*/ 2147483647 h 176"/>
              <a:gd name="T66" fmla="*/ 2147483647 w 145"/>
              <a:gd name="T67" fmla="*/ 2147483647 h 176"/>
              <a:gd name="T68" fmla="*/ 2147483647 w 145"/>
              <a:gd name="T69" fmla="*/ 2147483647 h 176"/>
              <a:gd name="T70" fmla="*/ 2147483647 w 145"/>
              <a:gd name="T71" fmla="*/ 2147483647 h 176"/>
              <a:gd name="T72" fmla="*/ 2147483647 w 145"/>
              <a:gd name="T73" fmla="*/ 2147483647 h 176"/>
              <a:gd name="T74" fmla="*/ 2147483647 w 145"/>
              <a:gd name="T75" fmla="*/ 2147483647 h 176"/>
              <a:gd name="T76" fmla="*/ 2147483647 w 145"/>
              <a:gd name="T77" fmla="*/ 2147483647 h 176"/>
              <a:gd name="T78" fmla="*/ 2147483647 w 145"/>
              <a:gd name="T79" fmla="*/ 2147483647 h 176"/>
              <a:gd name="T80" fmla="*/ 2147483647 w 145"/>
              <a:gd name="T81" fmla="*/ 2147483647 h 176"/>
              <a:gd name="T82" fmla="*/ 2147483647 w 145"/>
              <a:gd name="T83" fmla="*/ 2147483647 h 17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5"/>
              <a:gd name="T127" fmla="*/ 0 h 176"/>
              <a:gd name="T128" fmla="*/ 145 w 145"/>
              <a:gd name="T129" fmla="*/ 176 h 17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5" h="176">
                <a:moveTo>
                  <a:pt x="104" y="155"/>
                </a:moveTo>
                <a:lnTo>
                  <a:pt x="104" y="155"/>
                </a:lnTo>
                <a:lnTo>
                  <a:pt x="94" y="165"/>
                </a:lnTo>
                <a:lnTo>
                  <a:pt x="80" y="172"/>
                </a:lnTo>
                <a:lnTo>
                  <a:pt x="66" y="176"/>
                </a:lnTo>
                <a:lnTo>
                  <a:pt x="49" y="176"/>
                </a:lnTo>
                <a:lnTo>
                  <a:pt x="32" y="172"/>
                </a:lnTo>
                <a:lnTo>
                  <a:pt x="14" y="162"/>
                </a:lnTo>
                <a:lnTo>
                  <a:pt x="4" y="145"/>
                </a:lnTo>
                <a:lnTo>
                  <a:pt x="0" y="127"/>
                </a:lnTo>
                <a:lnTo>
                  <a:pt x="0" y="114"/>
                </a:lnTo>
                <a:lnTo>
                  <a:pt x="4" y="103"/>
                </a:lnTo>
                <a:lnTo>
                  <a:pt x="11" y="93"/>
                </a:lnTo>
                <a:lnTo>
                  <a:pt x="21" y="83"/>
                </a:lnTo>
                <a:lnTo>
                  <a:pt x="35" y="76"/>
                </a:lnTo>
                <a:lnTo>
                  <a:pt x="49" y="69"/>
                </a:lnTo>
                <a:lnTo>
                  <a:pt x="63" y="65"/>
                </a:lnTo>
                <a:lnTo>
                  <a:pt x="80" y="65"/>
                </a:lnTo>
                <a:lnTo>
                  <a:pt x="101" y="69"/>
                </a:lnTo>
                <a:lnTo>
                  <a:pt x="101" y="51"/>
                </a:lnTo>
                <a:lnTo>
                  <a:pt x="94" y="38"/>
                </a:lnTo>
                <a:lnTo>
                  <a:pt x="80" y="31"/>
                </a:lnTo>
                <a:lnTo>
                  <a:pt x="63" y="27"/>
                </a:lnTo>
                <a:lnTo>
                  <a:pt x="52" y="27"/>
                </a:lnTo>
                <a:lnTo>
                  <a:pt x="38" y="31"/>
                </a:lnTo>
                <a:lnTo>
                  <a:pt x="28" y="34"/>
                </a:lnTo>
                <a:lnTo>
                  <a:pt x="21" y="41"/>
                </a:lnTo>
                <a:lnTo>
                  <a:pt x="7" y="17"/>
                </a:lnTo>
                <a:lnTo>
                  <a:pt x="18" y="10"/>
                </a:lnTo>
                <a:lnTo>
                  <a:pt x="32" y="7"/>
                </a:lnTo>
                <a:lnTo>
                  <a:pt x="45" y="0"/>
                </a:lnTo>
                <a:lnTo>
                  <a:pt x="59" y="0"/>
                </a:lnTo>
                <a:lnTo>
                  <a:pt x="76" y="0"/>
                </a:lnTo>
                <a:lnTo>
                  <a:pt x="94" y="3"/>
                </a:lnTo>
                <a:lnTo>
                  <a:pt x="104" y="10"/>
                </a:lnTo>
                <a:lnTo>
                  <a:pt x="114" y="17"/>
                </a:lnTo>
                <a:lnTo>
                  <a:pt x="121" y="27"/>
                </a:lnTo>
                <a:lnTo>
                  <a:pt x="128" y="38"/>
                </a:lnTo>
                <a:lnTo>
                  <a:pt x="132" y="51"/>
                </a:lnTo>
                <a:lnTo>
                  <a:pt x="132" y="69"/>
                </a:lnTo>
                <a:lnTo>
                  <a:pt x="132" y="131"/>
                </a:lnTo>
                <a:lnTo>
                  <a:pt x="135" y="152"/>
                </a:lnTo>
                <a:lnTo>
                  <a:pt x="139" y="155"/>
                </a:lnTo>
                <a:lnTo>
                  <a:pt x="145" y="162"/>
                </a:lnTo>
                <a:lnTo>
                  <a:pt x="145" y="176"/>
                </a:lnTo>
                <a:lnTo>
                  <a:pt x="128" y="176"/>
                </a:lnTo>
                <a:lnTo>
                  <a:pt x="118" y="172"/>
                </a:lnTo>
                <a:lnTo>
                  <a:pt x="111" y="165"/>
                </a:lnTo>
                <a:lnTo>
                  <a:pt x="104" y="155"/>
                </a:lnTo>
                <a:close/>
                <a:moveTo>
                  <a:pt x="101" y="89"/>
                </a:moveTo>
                <a:lnTo>
                  <a:pt x="101" y="89"/>
                </a:lnTo>
                <a:lnTo>
                  <a:pt x="80" y="86"/>
                </a:lnTo>
                <a:lnTo>
                  <a:pt x="59" y="89"/>
                </a:lnTo>
                <a:lnTo>
                  <a:pt x="45" y="100"/>
                </a:lnTo>
                <a:lnTo>
                  <a:pt x="32" y="110"/>
                </a:lnTo>
                <a:lnTo>
                  <a:pt x="28" y="127"/>
                </a:lnTo>
                <a:lnTo>
                  <a:pt x="32" y="138"/>
                </a:lnTo>
                <a:lnTo>
                  <a:pt x="38" y="145"/>
                </a:lnTo>
                <a:lnTo>
                  <a:pt x="45" y="152"/>
                </a:lnTo>
                <a:lnTo>
                  <a:pt x="59" y="152"/>
                </a:lnTo>
                <a:lnTo>
                  <a:pt x="73" y="152"/>
                </a:lnTo>
                <a:lnTo>
                  <a:pt x="83" y="148"/>
                </a:lnTo>
                <a:lnTo>
                  <a:pt x="94" y="141"/>
                </a:lnTo>
                <a:lnTo>
                  <a:pt x="101" y="131"/>
                </a:lnTo>
                <a:lnTo>
                  <a:pt x="101" y="89"/>
                </a:lnTo>
                <a:close/>
              </a:path>
            </a:pathLst>
          </a:custGeom>
          <a:solidFill>
            <a:srgbClr val="939598"/>
          </a:solidFill>
          <a:ln w="9525">
            <a:noFill/>
            <a:round/>
            <a:headEnd/>
            <a:tailEnd/>
          </a:ln>
        </p:spPr>
        <p:txBody>
          <a:bodyPr/>
          <a:lstStyle/>
          <a:p>
            <a:endParaRPr lang="en-US"/>
          </a:p>
        </p:txBody>
      </p:sp>
      <p:sp>
        <p:nvSpPr>
          <p:cNvPr id="45079" name="Freeform 25"/>
          <p:cNvSpPr>
            <a:spLocks/>
          </p:cNvSpPr>
          <p:nvPr/>
        </p:nvSpPr>
        <p:spPr bwMode="auto">
          <a:xfrm>
            <a:off x="4302125" y="144463"/>
            <a:ext cx="223838" cy="279400"/>
          </a:xfrm>
          <a:custGeom>
            <a:avLst/>
            <a:gdLst>
              <a:gd name="T0" fmla="*/ 2147483647 w 141"/>
              <a:gd name="T1" fmla="*/ 2147483647 h 176"/>
              <a:gd name="T2" fmla="*/ 2147483647 w 141"/>
              <a:gd name="T3" fmla="*/ 2147483647 h 176"/>
              <a:gd name="T4" fmla="*/ 2147483647 w 141"/>
              <a:gd name="T5" fmla="*/ 2147483647 h 176"/>
              <a:gd name="T6" fmla="*/ 2147483647 w 141"/>
              <a:gd name="T7" fmla="*/ 2147483647 h 176"/>
              <a:gd name="T8" fmla="*/ 2147483647 w 141"/>
              <a:gd name="T9" fmla="*/ 2147483647 h 176"/>
              <a:gd name="T10" fmla="*/ 2147483647 w 141"/>
              <a:gd name="T11" fmla="*/ 2147483647 h 176"/>
              <a:gd name="T12" fmla="*/ 2147483647 w 141"/>
              <a:gd name="T13" fmla="*/ 2147483647 h 176"/>
              <a:gd name="T14" fmla="*/ 2147483647 w 141"/>
              <a:gd name="T15" fmla="*/ 2147483647 h 176"/>
              <a:gd name="T16" fmla="*/ 2147483647 w 141"/>
              <a:gd name="T17" fmla="*/ 2147483647 h 176"/>
              <a:gd name="T18" fmla="*/ 2147483647 w 141"/>
              <a:gd name="T19" fmla="*/ 2147483647 h 176"/>
              <a:gd name="T20" fmla="*/ 2147483647 w 141"/>
              <a:gd name="T21" fmla="*/ 2147483647 h 176"/>
              <a:gd name="T22" fmla="*/ 2147483647 w 141"/>
              <a:gd name="T23" fmla="*/ 2147483647 h 176"/>
              <a:gd name="T24" fmla="*/ 2147483647 w 141"/>
              <a:gd name="T25" fmla="*/ 2147483647 h 176"/>
              <a:gd name="T26" fmla="*/ 2147483647 w 141"/>
              <a:gd name="T27" fmla="*/ 2147483647 h 176"/>
              <a:gd name="T28" fmla="*/ 2147483647 w 141"/>
              <a:gd name="T29" fmla="*/ 2147483647 h 176"/>
              <a:gd name="T30" fmla="*/ 2147483647 w 141"/>
              <a:gd name="T31" fmla="*/ 2147483647 h 176"/>
              <a:gd name="T32" fmla="*/ 2147483647 w 141"/>
              <a:gd name="T33" fmla="*/ 2147483647 h 176"/>
              <a:gd name="T34" fmla="*/ 2147483647 w 141"/>
              <a:gd name="T35" fmla="*/ 2147483647 h 176"/>
              <a:gd name="T36" fmla="*/ 2147483647 w 141"/>
              <a:gd name="T37" fmla="*/ 2147483647 h 176"/>
              <a:gd name="T38" fmla="*/ 2147483647 w 141"/>
              <a:gd name="T39" fmla="*/ 2147483647 h 176"/>
              <a:gd name="T40" fmla="*/ 2147483647 w 141"/>
              <a:gd name="T41" fmla="*/ 2147483647 h 176"/>
              <a:gd name="T42" fmla="*/ 2147483647 w 141"/>
              <a:gd name="T43" fmla="*/ 2147483647 h 176"/>
              <a:gd name="T44" fmla="*/ 2147483647 w 141"/>
              <a:gd name="T45" fmla="*/ 2147483647 h 176"/>
              <a:gd name="T46" fmla="*/ 2147483647 w 141"/>
              <a:gd name="T47" fmla="*/ 2147483647 h 176"/>
              <a:gd name="T48" fmla="*/ 2147483647 w 141"/>
              <a:gd name="T49" fmla="*/ 2147483647 h 176"/>
              <a:gd name="T50" fmla="*/ 2147483647 w 141"/>
              <a:gd name="T51" fmla="*/ 2147483647 h 176"/>
              <a:gd name="T52" fmla="*/ 2147483647 w 141"/>
              <a:gd name="T53" fmla="*/ 2147483647 h 176"/>
              <a:gd name="T54" fmla="*/ 2147483647 w 141"/>
              <a:gd name="T55" fmla="*/ 2147483647 h 176"/>
              <a:gd name="T56" fmla="*/ 2147483647 w 141"/>
              <a:gd name="T57" fmla="*/ 2147483647 h 176"/>
              <a:gd name="T58" fmla="*/ 2147483647 w 141"/>
              <a:gd name="T59" fmla="*/ 2147483647 h 176"/>
              <a:gd name="T60" fmla="*/ 2147483647 w 141"/>
              <a:gd name="T61" fmla="*/ 2147483647 h 176"/>
              <a:gd name="T62" fmla="*/ 2147483647 w 141"/>
              <a:gd name="T63" fmla="*/ 2147483647 h 176"/>
              <a:gd name="T64" fmla="*/ 2147483647 w 141"/>
              <a:gd name="T65" fmla="*/ 2147483647 h 176"/>
              <a:gd name="T66" fmla="*/ 2147483647 w 141"/>
              <a:gd name="T67" fmla="*/ 2147483647 h 176"/>
              <a:gd name="T68" fmla="*/ 2147483647 w 141"/>
              <a:gd name="T69" fmla="*/ 2147483647 h 176"/>
              <a:gd name="T70" fmla="*/ 2147483647 w 141"/>
              <a:gd name="T71" fmla="*/ 2147483647 h 176"/>
              <a:gd name="T72" fmla="*/ 2147483647 w 141"/>
              <a:gd name="T73" fmla="*/ 2147483647 h 176"/>
              <a:gd name="T74" fmla="*/ 2147483647 w 141"/>
              <a:gd name="T75" fmla="*/ 2147483647 h 176"/>
              <a:gd name="T76" fmla="*/ 2147483647 w 141"/>
              <a:gd name="T77" fmla="*/ 2147483647 h 176"/>
              <a:gd name="T78" fmla="*/ 2147483647 w 141"/>
              <a:gd name="T79" fmla="*/ 2147483647 h 176"/>
              <a:gd name="T80" fmla="*/ 2147483647 w 141"/>
              <a:gd name="T81" fmla="*/ 2147483647 h 176"/>
              <a:gd name="T82" fmla="*/ 2147483647 w 141"/>
              <a:gd name="T83" fmla="*/ 2147483647 h 176"/>
              <a:gd name="T84" fmla="*/ 2147483647 w 141"/>
              <a:gd name="T85" fmla="*/ 2147483647 h 176"/>
              <a:gd name="T86" fmla="*/ 0 w 141"/>
              <a:gd name="T87" fmla="*/ 2147483647 h 176"/>
              <a:gd name="T88" fmla="*/ 0 w 141"/>
              <a:gd name="T89" fmla="*/ 2147483647 h 176"/>
              <a:gd name="T90" fmla="*/ 2147483647 w 141"/>
              <a:gd name="T91" fmla="*/ 2147483647 h 176"/>
              <a:gd name="T92" fmla="*/ 2147483647 w 141"/>
              <a:gd name="T93" fmla="*/ 2147483647 h 176"/>
              <a:gd name="T94" fmla="*/ 2147483647 w 141"/>
              <a:gd name="T95" fmla="*/ 2147483647 h 176"/>
              <a:gd name="T96" fmla="*/ 2147483647 w 141"/>
              <a:gd name="T97" fmla="*/ 2147483647 h 176"/>
              <a:gd name="T98" fmla="*/ 2147483647 w 141"/>
              <a:gd name="T99" fmla="*/ 2147483647 h 176"/>
              <a:gd name="T100" fmla="*/ 2147483647 w 141"/>
              <a:gd name="T101" fmla="*/ 2147483647 h 176"/>
              <a:gd name="T102" fmla="*/ 2147483647 w 141"/>
              <a:gd name="T103" fmla="*/ 2147483647 h 176"/>
              <a:gd name="T104" fmla="*/ 2147483647 w 141"/>
              <a:gd name="T105" fmla="*/ 2147483647 h 176"/>
              <a:gd name="T106" fmla="*/ 2147483647 w 141"/>
              <a:gd name="T107" fmla="*/ 0 h 176"/>
              <a:gd name="T108" fmla="*/ 2147483647 w 141"/>
              <a:gd name="T109" fmla="*/ 0 h 176"/>
              <a:gd name="T110" fmla="*/ 2147483647 w 141"/>
              <a:gd name="T111" fmla="*/ 0 h 176"/>
              <a:gd name="T112" fmla="*/ 2147483647 w 141"/>
              <a:gd name="T113" fmla="*/ 2147483647 h 176"/>
              <a:gd name="T114" fmla="*/ 2147483647 w 141"/>
              <a:gd name="T115" fmla="*/ 2147483647 h 176"/>
              <a:gd name="T116" fmla="*/ 2147483647 w 141"/>
              <a:gd name="T117" fmla="*/ 2147483647 h 176"/>
              <a:gd name="T118" fmla="*/ 2147483647 w 141"/>
              <a:gd name="T119" fmla="*/ 2147483647 h 1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41"/>
              <a:gd name="T181" fmla="*/ 0 h 176"/>
              <a:gd name="T182" fmla="*/ 141 w 141"/>
              <a:gd name="T183" fmla="*/ 176 h 1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41" h="176">
                <a:moveTo>
                  <a:pt x="141" y="17"/>
                </a:moveTo>
                <a:lnTo>
                  <a:pt x="127" y="38"/>
                </a:lnTo>
                <a:lnTo>
                  <a:pt x="110" y="31"/>
                </a:lnTo>
                <a:lnTo>
                  <a:pt x="86" y="24"/>
                </a:lnTo>
                <a:lnTo>
                  <a:pt x="76" y="27"/>
                </a:lnTo>
                <a:lnTo>
                  <a:pt x="65" y="31"/>
                </a:lnTo>
                <a:lnTo>
                  <a:pt x="55" y="34"/>
                </a:lnTo>
                <a:lnTo>
                  <a:pt x="48" y="41"/>
                </a:lnTo>
                <a:lnTo>
                  <a:pt x="41" y="51"/>
                </a:lnTo>
                <a:lnTo>
                  <a:pt x="38" y="62"/>
                </a:lnTo>
                <a:lnTo>
                  <a:pt x="34" y="89"/>
                </a:lnTo>
                <a:lnTo>
                  <a:pt x="34" y="103"/>
                </a:lnTo>
                <a:lnTo>
                  <a:pt x="38" y="117"/>
                </a:lnTo>
                <a:lnTo>
                  <a:pt x="41" y="127"/>
                </a:lnTo>
                <a:lnTo>
                  <a:pt x="48" y="134"/>
                </a:lnTo>
                <a:lnTo>
                  <a:pt x="55" y="141"/>
                </a:lnTo>
                <a:lnTo>
                  <a:pt x="65" y="148"/>
                </a:lnTo>
                <a:lnTo>
                  <a:pt x="76" y="152"/>
                </a:lnTo>
                <a:lnTo>
                  <a:pt x="89" y="152"/>
                </a:lnTo>
                <a:lnTo>
                  <a:pt x="110" y="148"/>
                </a:lnTo>
                <a:lnTo>
                  <a:pt x="131" y="134"/>
                </a:lnTo>
                <a:lnTo>
                  <a:pt x="141" y="162"/>
                </a:lnTo>
                <a:lnTo>
                  <a:pt x="127" y="169"/>
                </a:lnTo>
                <a:lnTo>
                  <a:pt x="114" y="172"/>
                </a:lnTo>
                <a:lnTo>
                  <a:pt x="100" y="176"/>
                </a:lnTo>
                <a:lnTo>
                  <a:pt x="83" y="176"/>
                </a:lnTo>
                <a:lnTo>
                  <a:pt x="65" y="176"/>
                </a:lnTo>
                <a:lnTo>
                  <a:pt x="48" y="172"/>
                </a:lnTo>
                <a:lnTo>
                  <a:pt x="38" y="162"/>
                </a:lnTo>
                <a:lnTo>
                  <a:pt x="24" y="152"/>
                </a:lnTo>
                <a:lnTo>
                  <a:pt x="13" y="141"/>
                </a:lnTo>
                <a:lnTo>
                  <a:pt x="7" y="124"/>
                </a:lnTo>
                <a:lnTo>
                  <a:pt x="3" y="110"/>
                </a:lnTo>
                <a:lnTo>
                  <a:pt x="0" y="89"/>
                </a:lnTo>
                <a:lnTo>
                  <a:pt x="3" y="72"/>
                </a:lnTo>
                <a:lnTo>
                  <a:pt x="7" y="51"/>
                </a:lnTo>
                <a:lnTo>
                  <a:pt x="13" y="38"/>
                </a:lnTo>
                <a:lnTo>
                  <a:pt x="24" y="24"/>
                </a:lnTo>
                <a:lnTo>
                  <a:pt x="38" y="13"/>
                </a:lnTo>
                <a:lnTo>
                  <a:pt x="51" y="7"/>
                </a:lnTo>
                <a:lnTo>
                  <a:pt x="69" y="3"/>
                </a:lnTo>
                <a:lnTo>
                  <a:pt x="89" y="0"/>
                </a:lnTo>
                <a:lnTo>
                  <a:pt x="103" y="0"/>
                </a:lnTo>
                <a:lnTo>
                  <a:pt x="117" y="7"/>
                </a:lnTo>
                <a:lnTo>
                  <a:pt x="141" y="17"/>
                </a:lnTo>
                <a:close/>
              </a:path>
            </a:pathLst>
          </a:custGeom>
          <a:solidFill>
            <a:srgbClr val="939598"/>
          </a:solidFill>
          <a:ln w="9525">
            <a:noFill/>
            <a:round/>
            <a:headEnd/>
            <a:tailEnd/>
          </a:ln>
        </p:spPr>
        <p:txBody>
          <a:bodyPr/>
          <a:lstStyle/>
          <a:p>
            <a:endParaRPr lang="en-US"/>
          </a:p>
        </p:txBody>
      </p:sp>
      <p:sp>
        <p:nvSpPr>
          <p:cNvPr id="45080" name="Freeform 26"/>
          <p:cNvSpPr>
            <a:spLocks/>
          </p:cNvSpPr>
          <p:nvPr/>
        </p:nvSpPr>
        <p:spPr bwMode="auto">
          <a:xfrm>
            <a:off x="4581525" y="39688"/>
            <a:ext cx="212725" cy="377825"/>
          </a:xfrm>
          <a:custGeom>
            <a:avLst/>
            <a:gdLst>
              <a:gd name="T0" fmla="*/ 2147483647 w 134"/>
              <a:gd name="T1" fmla="*/ 2147483647 h 238"/>
              <a:gd name="T2" fmla="*/ 2147483647 w 134"/>
              <a:gd name="T3" fmla="*/ 2147483647 h 238"/>
              <a:gd name="T4" fmla="*/ 2147483647 w 134"/>
              <a:gd name="T5" fmla="*/ 2147483647 h 238"/>
              <a:gd name="T6" fmla="*/ 2147483647 w 134"/>
              <a:gd name="T7" fmla="*/ 2147483647 h 238"/>
              <a:gd name="T8" fmla="*/ 2147483647 w 134"/>
              <a:gd name="T9" fmla="*/ 2147483647 h 238"/>
              <a:gd name="T10" fmla="*/ 2147483647 w 134"/>
              <a:gd name="T11" fmla="*/ 2147483647 h 238"/>
              <a:gd name="T12" fmla="*/ 2147483647 w 134"/>
              <a:gd name="T13" fmla="*/ 2147483647 h 238"/>
              <a:gd name="T14" fmla="*/ 2147483647 w 134"/>
              <a:gd name="T15" fmla="*/ 2147483647 h 238"/>
              <a:gd name="T16" fmla="*/ 2147483647 w 134"/>
              <a:gd name="T17" fmla="*/ 2147483647 h 238"/>
              <a:gd name="T18" fmla="*/ 2147483647 w 134"/>
              <a:gd name="T19" fmla="*/ 2147483647 h 238"/>
              <a:gd name="T20" fmla="*/ 2147483647 w 134"/>
              <a:gd name="T21" fmla="*/ 2147483647 h 238"/>
              <a:gd name="T22" fmla="*/ 2147483647 w 134"/>
              <a:gd name="T23" fmla="*/ 2147483647 h 238"/>
              <a:gd name="T24" fmla="*/ 2147483647 w 134"/>
              <a:gd name="T25" fmla="*/ 2147483647 h 238"/>
              <a:gd name="T26" fmla="*/ 2147483647 w 134"/>
              <a:gd name="T27" fmla="*/ 2147483647 h 238"/>
              <a:gd name="T28" fmla="*/ 2147483647 w 134"/>
              <a:gd name="T29" fmla="*/ 2147483647 h 238"/>
              <a:gd name="T30" fmla="*/ 0 w 134"/>
              <a:gd name="T31" fmla="*/ 2147483647 h 238"/>
              <a:gd name="T32" fmla="*/ 0 w 134"/>
              <a:gd name="T33" fmla="*/ 0 h 238"/>
              <a:gd name="T34" fmla="*/ 2147483647 w 134"/>
              <a:gd name="T35" fmla="*/ 0 h 238"/>
              <a:gd name="T36" fmla="*/ 2147483647 w 134"/>
              <a:gd name="T37" fmla="*/ 2147483647 h 238"/>
              <a:gd name="T38" fmla="*/ 2147483647 w 134"/>
              <a:gd name="T39" fmla="*/ 2147483647 h 238"/>
              <a:gd name="T40" fmla="*/ 2147483647 w 134"/>
              <a:gd name="T41" fmla="*/ 2147483647 h 238"/>
              <a:gd name="T42" fmla="*/ 2147483647 w 134"/>
              <a:gd name="T43" fmla="*/ 2147483647 h 238"/>
              <a:gd name="T44" fmla="*/ 2147483647 w 134"/>
              <a:gd name="T45" fmla="*/ 2147483647 h 238"/>
              <a:gd name="T46" fmla="*/ 2147483647 w 134"/>
              <a:gd name="T47" fmla="*/ 2147483647 h 238"/>
              <a:gd name="T48" fmla="*/ 2147483647 w 134"/>
              <a:gd name="T49" fmla="*/ 2147483647 h 238"/>
              <a:gd name="T50" fmla="*/ 2147483647 w 134"/>
              <a:gd name="T51" fmla="*/ 2147483647 h 238"/>
              <a:gd name="T52" fmla="*/ 2147483647 w 134"/>
              <a:gd name="T53" fmla="*/ 2147483647 h 238"/>
              <a:gd name="T54" fmla="*/ 2147483647 w 134"/>
              <a:gd name="T55" fmla="*/ 2147483647 h 238"/>
              <a:gd name="T56" fmla="*/ 2147483647 w 134"/>
              <a:gd name="T57" fmla="*/ 2147483647 h 238"/>
              <a:gd name="T58" fmla="*/ 2147483647 w 134"/>
              <a:gd name="T59" fmla="*/ 2147483647 h 238"/>
              <a:gd name="T60" fmla="*/ 2147483647 w 134"/>
              <a:gd name="T61" fmla="*/ 2147483647 h 238"/>
              <a:gd name="T62" fmla="*/ 2147483647 w 134"/>
              <a:gd name="T63" fmla="*/ 2147483647 h 238"/>
              <a:gd name="T64" fmla="*/ 2147483647 w 134"/>
              <a:gd name="T65" fmla="*/ 2147483647 h 238"/>
              <a:gd name="T66" fmla="*/ 2147483647 w 134"/>
              <a:gd name="T67" fmla="*/ 2147483647 h 238"/>
              <a:gd name="T68" fmla="*/ 2147483647 w 134"/>
              <a:gd name="T69" fmla="*/ 2147483647 h 238"/>
              <a:gd name="T70" fmla="*/ 2147483647 w 134"/>
              <a:gd name="T71" fmla="*/ 2147483647 h 238"/>
              <a:gd name="T72" fmla="*/ 2147483647 w 134"/>
              <a:gd name="T73" fmla="*/ 2147483647 h 23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34"/>
              <a:gd name="T112" fmla="*/ 0 h 238"/>
              <a:gd name="T113" fmla="*/ 134 w 134"/>
              <a:gd name="T114" fmla="*/ 238 h 23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34" h="238">
                <a:moveTo>
                  <a:pt x="107" y="238"/>
                </a:moveTo>
                <a:lnTo>
                  <a:pt x="107" y="131"/>
                </a:lnTo>
                <a:lnTo>
                  <a:pt x="103" y="114"/>
                </a:lnTo>
                <a:lnTo>
                  <a:pt x="96" y="104"/>
                </a:lnTo>
                <a:lnTo>
                  <a:pt x="86" y="93"/>
                </a:lnTo>
                <a:lnTo>
                  <a:pt x="69" y="90"/>
                </a:lnTo>
                <a:lnTo>
                  <a:pt x="58" y="93"/>
                </a:lnTo>
                <a:lnTo>
                  <a:pt x="48" y="97"/>
                </a:lnTo>
                <a:lnTo>
                  <a:pt x="38" y="104"/>
                </a:lnTo>
                <a:lnTo>
                  <a:pt x="31" y="114"/>
                </a:lnTo>
                <a:lnTo>
                  <a:pt x="31" y="238"/>
                </a:lnTo>
                <a:lnTo>
                  <a:pt x="0" y="238"/>
                </a:lnTo>
                <a:lnTo>
                  <a:pt x="0" y="0"/>
                </a:lnTo>
                <a:lnTo>
                  <a:pt x="31" y="0"/>
                </a:lnTo>
                <a:lnTo>
                  <a:pt x="31" y="86"/>
                </a:lnTo>
                <a:lnTo>
                  <a:pt x="38" y="79"/>
                </a:lnTo>
                <a:lnTo>
                  <a:pt x="52" y="73"/>
                </a:lnTo>
                <a:lnTo>
                  <a:pt x="65" y="69"/>
                </a:lnTo>
                <a:lnTo>
                  <a:pt x="79" y="66"/>
                </a:lnTo>
                <a:lnTo>
                  <a:pt x="90" y="66"/>
                </a:lnTo>
                <a:lnTo>
                  <a:pt x="103" y="69"/>
                </a:lnTo>
                <a:lnTo>
                  <a:pt x="114" y="76"/>
                </a:lnTo>
                <a:lnTo>
                  <a:pt x="121" y="83"/>
                </a:lnTo>
                <a:lnTo>
                  <a:pt x="128" y="93"/>
                </a:lnTo>
                <a:lnTo>
                  <a:pt x="131" y="104"/>
                </a:lnTo>
                <a:lnTo>
                  <a:pt x="134" y="117"/>
                </a:lnTo>
                <a:lnTo>
                  <a:pt x="134" y="131"/>
                </a:lnTo>
                <a:lnTo>
                  <a:pt x="134" y="238"/>
                </a:lnTo>
                <a:lnTo>
                  <a:pt x="107" y="238"/>
                </a:lnTo>
                <a:close/>
              </a:path>
            </a:pathLst>
          </a:custGeom>
          <a:solidFill>
            <a:srgbClr val="939598"/>
          </a:solidFill>
          <a:ln w="9525">
            <a:noFill/>
            <a:round/>
            <a:headEnd/>
            <a:tailEnd/>
          </a:ln>
        </p:spPr>
        <p:txBody>
          <a:bodyPr/>
          <a:lstStyle/>
          <a:p>
            <a:endParaRPr lang="en-US"/>
          </a:p>
        </p:txBody>
      </p:sp>
      <p:sp>
        <p:nvSpPr>
          <p:cNvPr id="45081" name="Freeform 27"/>
          <p:cNvSpPr>
            <a:spLocks/>
          </p:cNvSpPr>
          <p:nvPr/>
        </p:nvSpPr>
        <p:spPr bwMode="auto">
          <a:xfrm>
            <a:off x="4865688" y="149225"/>
            <a:ext cx="219075" cy="274638"/>
          </a:xfrm>
          <a:custGeom>
            <a:avLst/>
            <a:gdLst>
              <a:gd name="T0" fmla="*/ 2147483647 w 138"/>
              <a:gd name="T1" fmla="*/ 0 h 173"/>
              <a:gd name="T2" fmla="*/ 2147483647 w 138"/>
              <a:gd name="T3" fmla="*/ 2147483647 h 173"/>
              <a:gd name="T4" fmla="*/ 2147483647 w 138"/>
              <a:gd name="T5" fmla="*/ 2147483647 h 173"/>
              <a:gd name="T6" fmla="*/ 2147483647 w 138"/>
              <a:gd name="T7" fmla="*/ 2147483647 h 173"/>
              <a:gd name="T8" fmla="*/ 2147483647 w 138"/>
              <a:gd name="T9" fmla="*/ 2147483647 h 173"/>
              <a:gd name="T10" fmla="*/ 2147483647 w 138"/>
              <a:gd name="T11" fmla="*/ 2147483647 h 173"/>
              <a:gd name="T12" fmla="*/ 2147483647 w 138"/>
              <a:gd name="T13" fmla="*/ 2147483647 h 173"/>
              <a:gd name="T14" fmla="*/ 2147483647 w 138"/>
              <a:gd name="T15" fmla="*/ 2147483647 h 173"/>
              <a:gd name="T16" fmla="*/ 2147483647 w 138"/>
              <a:gd name="T17" fmla="*/ 2147483647 h 173"/>
              <a:gd name="T18" fmla="*/ 2147483647 w 138"/>
              <a:gd name="T19" fmla="*/ 2147483647 h 173"/>
              <a:gd name="T20" fmla="*/ 2147483647 w 138"/>
              <a:gd name="T21" fmla="*/ 2147483647 h 173"/>
              <a:gd name="T22" fmla="*/ 2147483647 w 138"/>
              <a:gd name="T23" fmla="*/ 2147483647 h 173"/>
              <a:gd name="T24" fmla="*/ 2147483647 w 138"/>
              <a:gd name="T25" fmla="*/ 2147483647 h 173"/>
              <a:gd name="T26" fmla="*/ 2147483647 w 138"/>
              <a:gd name="T27" fmla="*/ 0 h 173"/>
              <a:gd name="T28" fmla="*/ 2147483647 w 138"/>
              <a:gd name="T29" fmla="*/ 0 h 173"/>
              <a:gd name="T30" fmla="*/ 2147483647 w 138"/>
              <a:gd name="T31" fmla="*/ 2147483647 h 173"/>
              <a:gd name="T32" fmla="*/ 2147483647 w 138"/>
              <a:gd name="T33" fmla="*/ 2147483647 h 173"/>
              <a:gd name="T34" fmla="*/ 2147483647 w 138"/>
              <a:gd name="T35" fmla="*/ 2147483647 h 173"/>
              <a:gd name="T36" fmla="*/ 2147483647 w 138"/>
              <a:gd name="T37" fmla="*/ 2147483647 h 173"/>
              <a:gd name="T38" fmla="*/ 2147483647 w 138"/>
              <a:gd name="T39" fmla="*/ 2147483647 h 173"/>
              <a:gd name="T40" fmla="*/ 2147483647 w 138"/>
              <a:gd name="T41" fmla="*/ 2147483647 h 173"/>
              <a:gd name="T42" fmla="*/ 2147483647 w 138"/>
              <a:gd name="T43" fmla="*/ 2147483647 h 173"/>
              <a:gd name="T44" fmla="*/ 2147483647 w 138"/>
              <a:gd name="T45" fmla="*/ 2147483647 h 173"/>
              <a:gd name="T46" fmla="*/ 2147483647 w 138"/>
              <a:gd name="T47" fmla="*/ 2147483647 h 173"/>
              <a:gd name="T48" fmla="*/ 2147483647 w 138"/>
              <a:gd name="T49" fmla="*/ 2147483647 h 173"/>
              <a:gd name="T50" fmla="*/ 2147483647 w 138"/>
              <a:gd name="T51" fmla="*/ 2147483647 h 173"/>
              <a:gd name="T52" fmla="*/ 2147483647 w 138"/>
              <a:gd name="T53" fmla="*/ 2147483647 h 173"/>
              <a:gd name="T54" fmla="*/ 2147483647 w 138"/>
              <a:gd name="T55" fmla="*/ 2147483647 h 173"/>
              <a:gd name="T56" fmla="*/ 2147483647 w 138"/>
              <a:gd name="T57" fmla="*/ 2147483647 h 173"/>
              <a:gd name="T58" fmla="*/ 2147483647 w 138"/>
              <a:gd name="T59" fmla="*/ 2147483647 h 173"/>
              <a:gd name="T60" fmla="*/ 2147483647 w 138"/>
              <a:gd name="T61" fmla="*/ 2147483647 h 173"/>
              <a:gd name="T62" fmla="*/ 2147483647 w 138"/>
              <a:gd name="T63" fmla="*/ 2147483647 h 173"/>
              <a:gd name="T64" fmla="*/ 2147483647 w 138"/>
              <a:gd name="T65" fmla="*/ 2147483647 h 173"/>
              <a:gd name="T66" fmla="*/ 0 w 138"/>
              <a:gd name="T67" fmla="*/ 2147483647 h 173"/>
              <a:gd name="T68" fmla="*/ 0 w 138"/>
              <a:gd name="T69" fmla="*/ 0 h 173"/>
              <a:gd name="T70" fmla="*/ 2147483647 w 138"/>
              <a:gd name="T71" fmla="*/ 0 h 17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38"/>
              <a:gd name="T109" fmla="*/ 0 h 173"/>
              <a:gd name="T110" fmla="*/ 138 w 138"/>
              <a:gd name="T111" fmla="*/ 173 h 17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38" h="173">
                <a:moveTo>
                  <a:pt x="31" y="0"/>
                </a:moveTo>
                <a:lnTo>
                  <a:pt x="31" y="107"/>
                </a:lnTo>
                <a:lnTo>
                  <a:pt x="35" y="124"/>
                </a:lnTo>
                <a:lnTo>
                  <a:pt x="38" y="138"/>
                </a:lnTo>
                <a:lnTo>
                  <a:pt x="52" y="145"/>
                </a:lnTo>
                <a:lnTo>
                  <a:pt x="66" y="149"/>
                </a:lnTo>
                <a:lnTo>
                  <a:pt x="80" y="145"/>
                </a:lnTo>
                <a:lnTo>
                  <a:pt x="94" y="138"/>
                </a:lnTo>
                <a:lnTo>
                  <a:pt x="104" y="131"/>
                </a:lnTo>
                <a:lnTo>
                  <a:pt x="111" y="121"/>
                </a:lnTo>
                <a:lnTo>
                  <a:pt x="111" y="0"/>
                </a:lnTo>
                <a:lnTo>
                  <a:pt x="138" y="0"/>
                </a:lnTo>
                <a:lnTo>
                  <a:pt x="138" y="169"/>
                </a:lnTo>
                <a:lnTo>
                  <a:pt x="111" y="169"/>
                </a:lnTo>
                <a:lnTo>
                  <a:pt x="111" y="145"/>
                </a:lnTo>
                <a:lnTo>
                  <a:pt x="100" y="155"/>
                </a:lnTo>
                <a:lnTo>
                  <a:pt x="90" y="166"/>
                </a:lnTo>
                <a:lnTo>
                  <a:pt x="73" y="173"/>
                </a:lnTo>
                <a:lnTo>
                  <a:pt x="59" y="173"/>
                </a:lnTo>
                <a:lnTo>
                  <a:pt x="45" y="173"/>
                </a:lnTo>
                <a:lnTo>
                  <a:pt x="35" y="169"/>
                </a:lnTo>
                <a:lnTo>
                  <a:pt x="24" y="166"/>
                </a:lnTo>
                <a:lnTo>
                  <a:pt x="18" y="159"/>
                </a:lnTo>
                <a:lnTo>
                  <a:pt x="11" y="149"/>
                </a:lnTo>
                <a:lnTo>
                  <a:pt x="4" y="138"/>
                </a:lnTo>
                <a:lnTo>
                  <a:pt x="4" y="124"/>
                </a:lnTo>
                <a:lnTo>
                  <a:pt x="0" y="111"/>
                </a:lnTo>
                <a:lnTo>
                  <a:pt x="0" y="0"/>
                </a:lnTo>
                <a:lnTo>
                  <a:pt x="31" y="0"/>
                </a:lnTo>
                <a:close/>
              </a:path>
            </a:pathLst>
          </a:custGeom>
          <a:solidFill>
            <a:srgbClr val="939598"/>
          </a:solidFill>
          <a:ln w="9525">
            <a:noFill/>
            <a:round/>
            <a:headEnd/>
            <a:tailEnd/>
          </a:ln>
        </p:spPr>
        <p:txBody>
          <a:bodyPr/>
          <a:lstStyle/>
          <a:p>
            <a:endParaRPr lang="en-US"/>
          </a:p>
        </p:txBody>
      </p:sp>
      <p:sp>
        <p:nvSpPr>
          <p:cNvPr id="45082" name="Freeform 28"/>
          <p:cNvSpPr>
            <a:spLocks/>
          </p:cNvSpPr>
          <p:nvPr/>
        </p:nvSpPr>
        <p:spPr bwMode="auto">
          <a:xfrm>
            <a:off x="5140325" y="144463"/>
            <a:ext cx="174625" cy="279400"/>
          </a:xfrm>
          <a:custGeom>
            <a:avLst/>
            <a:gdLst>
              <a:gd name="T0" fmla="*/ 2147483647 w 110"/>
              <a:gd name="T1" fmla="*/ 2147483647 h 176"/>
              <a:gd name="T2" fmla="*/ 2147483647 w 110"/>
              <a:gd name="T3" fmla="*/ 2147483647 h 176"/>
              <a:gd name="T4" fmla="*/ 2147483647 w 110"/>
              <a:gd name="T5" fmla="*/ 2147483647 h 176"/>
              <a:gd name="T6" fmla="*/ 2147483647 w 110"/>
              <a:gd name="T7" fmla="*/ 2147483647 h 176"/>
              <a:gd name="T8" fmla="*/ 2147483647 w 110"/>
              <a:gd name="T9" fmla="*/ 2147483647 h 176"/>
              <a:gd name="T10" fmla="*/ 2147483647 w 110"/>
              <a:gd name="T11" fmla="*/ 2147483647 h 176"/>
              <a:gd name="T12" fmla="*/ 2147483647 w 110"/>
              <a:gd name="T13" fmla="*/ 2147483647 h 176"/>
              <a:gd name="T14" fmla="*/ 2147483647 w 110"/>
              <a:gd name="T15" fmla="*/ 2147483647 h 176"/>
              <a:gd name="T16" fmla="*/ 2147483647 w 110"/>
              <a:gd name="T17" fmla="*/ 2147483647 h 176"/>
              <a:gd name="T18" fmla="*/ 2147483647 w 110"/>
              <a:gd name="T19" fmla="*/ 2147483647 h 176"/>
              <a:gd name="T20" fmla="*/ 2147483647 w 110"/>
              <a:gd name="T21" fmla="*/ 2147483647 h 176"/>
              <a:gd name="T22" fmla="*/ 0 w 110"/>
              <a:gd name="T23" fmla="*/ 2147483647 h 176"/>
              <a:gd name="T24" fmla="*/ 2147483647 w 110"/>
              <a:gd name="T25" fmla="*/ 2147483647 h 176"/>
              <a:gd name="T26" fmla="*/ 2147483647 w 110"/>
              <a:gd name="T27" fmla="*/ 2147483647 h 176"/>
              <a:gd name="T28" fmla="*/ 2147483647 w 110"/>
              <a:gd name="T29" fmla="*/ 2147483647 h 176"/>
              <a:gd name="T30" fmla="*/ 2147483647 w 110"/>
              <a:gd name="T31" fmla="*/ 0 h 176"/>
              <a:gd name="T32" fmla="*/ 2147483647 w 110"/>
              <a:gd name="T33" fmla="*/ 2147483647 h 176"/>
              <a:gd name="T34" fmla="*/ 2147483647 w 110"/>
              <a:gd name="T35" fmla="*/ 2147483647 h 176"/>
              <a:gd name="T36" fmla="*/ 2147483647 w 110"/>
              <a:gd name="T37" fmla="*/ 2147483647 h 176"/>
              <a:gd name="T38" fmla="*/ 2147483647 w 110"/>
              <a:gd name="T39" fmla="*/ 2147483647 h 176"/>
              <a:gd name="T40" fmla="*/ 2147483647 w 110"/>
              <a:gd name="T41" fmla="*/ 2147483647 h 176"/>
              <a:gd name="T42" fmla="*/ 2147483647 w 110"/>
              <a:gd name="T43" fmla="*/ 2147483647 h 176"/>
              <a:gd name="T44" fmla="*/ 2147483647 w 110"/>
              <a:gd name="T45" fmla="*/ 2147483647 h 176"/>
              <a:gd name="T46" fmla="*/ 2147483647 w 110"/>
              <a:gd name="T47" fmla="*/ 2147483647 h 176"/>
              <a:gd name="T48" fmla="*/ 2147483647 w 110"/>
              <a:gd name="T49" fmla="*/ 2147483647 h 176"/>
              <a:gd name="T50" fmla="*/ 2147483647 w 110"/>
              <a:gd name="T51" fmla="*/ 2147483647 h 176"/>
              <a:gd name="T52" fmla="*/ 2147483647 w 110"/>
              <a:gd name="T53" fmla="*/ 2147483647 h 176"/>
              <a:gd name="T54" fmla="*/ 2147483647 w 110"/>
              <a:gd name="T55" fmla="*/ 2147483647 h 176"/>
              <a:gd name="T56" fmla="*/ 2147483647 w 110"/>
              <a:gd name="T57" fmla="*/ 2147483647 h 176"/>
              <a:gd name="T58" fmla="*/ 2147483647 w 110"/>
              <a:gd name="T59" fmla="*/ 2147483647 h 176"/>
              <a:gd name="T60" fmla="*/ 2147483647 w 110"/>
              <a:gd name="T61" fmla="*/ 2147483647 h 176"/>
              <a:gd name="T62" fmla="*/ 2147483647 w 110"/>
              <a:gd name="T63" fmla="*/ 2147483647 h 176"/>
              <a:gd name="T64" fmla="*/ 2147483647 w 110"/>
              <a:gd name="T65" fmla="*/ 2147483647 h 176"/>
              <a:gd name="T66" fmla="*/ 0 w 110"/>
              <a:gd name="T67" fmla="*/ 2147483647 h 1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0"/>
              <a:gd name="T103" fmla="*/ 0 h 176"/>
              <a:gd name="T104" fmla="*/ 110 w 110"/>
              <a:gd name="T105" fmla="*/ 176 h 17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0" h="176">
                <a:moveTo>
                  <a:pt x="0" y="162"/>
                </a:moveTo>
                <a:lnTo>
                  <a:pt x="10" y="134"/>
                </a:lnTo>
                <a:lnTo>
                  <a:pt x="34" y="148"/>
                </a:lnTo>
                <a:lnTo>
                  <a:pt x="52" y="152"/>
                </a:lnTo>
                <a:lnTo>
                  <a:pt x="62" y="148"/>
                </a:lnTo>
                <a:lnTo>
                  <a:pt x="72" y="145"/>
                </a:lnTo>
                <a:lnTo>
                  <a:pt x="76" y="138"/>
                </a:lnTo>
                <a:lnTo>
                  <a:pt x="79" y="127"/>
                </a:lnTo>
                <a:lnTo>
                  <a:pt x="76" y="120"/>
                </a:lnTo>
                <a:lnTo>
                  <a:pt x="72" y="110"/>
                </a:lnTo>
                <a:lnTo>
                  <a:pt x="66" y="103"/>
                </a:lnTo>
                <a:lnTo>
                  <a:pt x="52" y="100"/>
                </a:lnTo>
                <a:lnTo>
                  <a:pt x="24" y="83"/>
                </a:lnTo>
                <a:lnTo>
                  <a:pt x="10" y="72"/>
                </a:lnTo>
                <a:lnTo>
                  <a:pt x="3" y="58"/>
                </a:lnTo>
                <a:lnTo>
                  <a:pt x="0" y="45"/>
                </a:lnTo>
                <a:lnTo>
                  <a:pt x="3" y="34"/>
                </a:lnTo>
                <a:lnTo>
                  <a:pt x="3" y="27"/>
                </a:lnTo>
                <a:lnTo>
                  <a:pt x="10" y="17"/>
                </a:lnTo>
                <a:lnTo>
                  <a:pt x="17" y="10"/>
                </a:lnTo>
                <a:lnTo>
                  <a:pt x="34" y="3"/>
                </a:lnTo>
                <a:lnTo>
                  <a:pt x="55" y="0"/>
                </a:lnTo>
                <a:lnTo>
                  <a:pt x="76" y="3"/>
                </a:lnTo>
                <a:lnTo>
                  <a:pt x="104" y="10"/>
                </a:lnTo>
                <a:lnTo>
                  <a:pt x="93" y="41"/>
                </a:lnTo>
                <a:lnTo>
                  <a:pt x="76" y="27"/>
                </a:lnTo>
                <a:lnTo>
                  <a:pt x="59" y="24"/>
                </a:lnTo>
                <a:lnTo>
                  <a:pt x="48" y="27"/>
                </a:lnTo>
                <a:lnTo>
                  <a:pt x="41" y="31"/>
                </a:lnTo>
                <a:lnTo>
                  <a:pt x="34" y="38"/>
                </a:lnTo>
                <a:lnTo>
                  <a:pt x="31" y="45"/>
                </a:lnTo>
                <a:lnTo>
                  <a:pt x="34" y="51"/>
                </a:lnTo>
                <a:lnTo>
                  <a:pt x="38" y="58"/>
                </a:lnTo>
                <a:lnTo>
                  <a:pt x="45" y="62"/>
                </a:lnTo>
                <a:lnTo>
                  <a:pt x="52" y="69"/>
                </a:lnTo>
                <a:lnTo>
                  <a:pt x="72" y="79"/>
                </a:lnTo>
                <a:lnTo>
                  <a:pt x="90" y="86"/>
                </a:lnTo>
                <a:lnTo>
                  <a:pt x="104" y="100"/>
                </a:lnTo>
                <a:lnTo>
                  <a:pt x="107" y="110"/>
                </a:lnTo>
                <a:lnTo>
                  <a:pt x="110" y="127"/>
                </a:lnTo>
                <a:lnTo>
                  <a:pt x="110" y="138"/>
                </a:lnTo>
                <a:lnTo>
                  <a:pt x="107" y="148"/>
                </a:lnTo>
                <a:lnTo>
                  <a:pt x="104" y="155"/>
                </a:lnTo>
                <a:lnTo>
                  <a:pt x="97" y="162"/>
                </a:lnTo>
                <a:lnTo>
                  <a:pt x="86" y="169"/>
                </a:lnTo>
                <a:lnTo>
                  <a:pt x="76" y="172"/>
                </a:lnTo>
                <a:lnTo>
                  <a:pt x="52" y="176"/>
                </a:lnTo>
                <a:lnTo>
                  <a:pt x="24" y="172"/>
                </a:lnTo>
                <a:lnTo>
                  <a:pt x="0" y="162"/>
                </a:lnTo>
                <a:close/>
              </a:path>
            </a:pathLst>
          </a:custGeom>
          <a:solidFill>
            <a:srgbClr val="939598"/>
          </a:solidFill>
          <a:ln w="9525">
            <a:noFill/>
            <a:round/>
            <a:headEnd/>
            <a:tailEnd/>
          </a:ln>
        </p:spPr>
        <p:txBody>
          <a:bodyPr/>
          <a:lstStyle/>
          <a:p>
            <a:endParaRPr lang="en-US"/>
          </a:p>
        </p:txBody>
      </p:sp>
      <p:sp>
        <p:nvSpPr>
          <p:cNvPr id="45083" name="Freeform 29"/>
          <p:cNvSpPr>
            <a:spLocks noEditPoints="1"/>
          </p:cNvSpPr>
          <p:nvPr/>
        </p:nvSpPr>
        <p:spPr bwMode="auto">
          <a:xfrm>
            <a:off x="5354638" y="144463"/>
            <a:ext cx="250825" cy="279400"/>
          </a:xfrm>
          <a:custGeom>
            <a:avLst/>
            <a:gdLst>
              <a:gd name="T0" fmla="*/ 2147483647 w 158"/>
              <a:gd name="T1" fmla="*/ 2147483647 h 176"/>
              <a:gd name="T2" fmla="*/ 2147483647 w 158"/>
              <a:gd name="T3" fmla="*/ 2147483647 h 176"/>
              <a:gd name="T4" fmla="*/ 2147483647 w 158"/>
              <a:gd name="T5" fmla="*/ 2147483647 h 176"/>
              <a:gd name="T6" fmla="*/ 2147483647 w 158"/>
              <a:gd name="T7" fmla="*/ 2147483647 h 176"/>
              <a:gd name="T8" fmla="*/ 2147483647 w 158"/>
              <a:gd name="T9" fmla="*/ 2147483647 h 176"/>
              <a:gd name="T10" fmla="*/ 2147483647 w 158"/>
              <a:gd name="T11" fmla="*/ 2147483647 h 176"/>
              <a:gd name="T12" fmla="*/ 2147483647 w 158"/>
              <a:gd name="T13" fmla="*/ 2147483647 h 176"/>
              <a:gd name="T14" fmla="*/ 2147483647 w 158"/>
              <a:gd name="T15" fmla="*/ 2147483647 h 176"/>
              <a:gd name="T16" fmla="*/ 2147483647 w 158"/>
              <a:gd name="T17" fmla="*/ 2147483647 h 176"/>
              <a:gd name="T18" fmla="*/ 2147483647 w 158"/>
              <a:gd name="T19" fmla="*/ 2147483647 h 176"/>
              <a:gd name="T20" fmla="*/ 2147483647 w 158"/>
              <a:gd name="T21" fmla="*/ 2147483647 h 176"/>
              <a:gd name="T22" fmla="*/ 2147483647 w 158"/>
              <a:gd name="T23" fmla="*/ 2147483647 h 176"/>
              <a:gd name="T24" fmla="*/ 2147483647 w 158"/>
              <a:gd name="T25" fmla="*/ 2147483647 h 176"/>
              <a:gd name="T26" fmla="*/ 2147483647 w 158"/>
              <a:gd name="T27" fmla="*/ 2147483647 h 176"/>
              <a:gd name="T28" fmla="*/ 2147483647 w 158"/>
              <a:gd name="T29" fmla="*/ 2147483647 h 176"/>
              <a:gd name="T30" fmla="*/ 0 w 158"/>
              <a:gd name="T31" fmla="*/ 2147483647 h 176"/>
              <a:gd name="T32" fmla="*/ 2147483647 w 158"/>
              <a:gd name="T33" fmla="*/ 2147483647 h 176"/>
              <a:gd name="T34" fmla="*/ 2147483647 w 158"/>
              <a:gd name="T35" fmla="*/ 2147483647 h 176"/>
              <a:gd name="T36" fmla="*/ 2147483647 w 158"/>
              <a:gd name="T37" fmla="*/ 2147483647 h 176"/>
              <a:gd name="T38" fmla="*/ 2147483647 w 158"/>
              <a:gd name="T39" fmla="*/ 0 h 176"/>
              <a:gd name="T40" fmla="*/ 2147483647 w 158"/>
              <a:gd name="T41" fmla="*/ 0 h 176"/>
              <a:gd name="T42" fmla="*/ 2147483647 w 158"/>
              <a:gd name="T43" fmla="*/ 2147483647 h 176"/>
              <a:gd name="T44" fmla="*/ 2147483647 w 158"/>
              <a:gd name="T45" fmla="*/ 2147483647 h 176"/>
              <a:gd name="T46" fmla="*/ 2147483647 w 158"/>
              <a:gd name="T47" fmla="*/ 2147483647 h 176"/>
              <a:gd name="T48" fmla="*/ 2147483647 w 158"/>
              <a:gd name="T49" fmla="*/ 2147483647 h 176"/>
              <a:gd name="T50" fmla="*/ 2147483647 w 158"/>
              <a:gd name="T51" fmla="*/ 2147483647 h 176"/>
              <a:gd name="T52" fmla="*/ 2147483647 w 158"/>
              <a:gd name="T53" fmla="*/ 2147483647 h 176"/>
              <a:gd name="T54" fmla="*/ 2147483647 w 158"/>
              <a:gd name="T55" fmla="*/ 2147483647 h 176"/>
              <a:gd name="T56" fmla="*/ 2147483647 w 158"/>
              <a:gd name="T57" fmla="*/ 2147483647 h 176"/>
              <a:gd name="T58" fmla="*/ 2147483647 w 158"/>
              <a:gd name="T59" fmla="*/ 2147483647 h 176"/>
              <a:gd name="T60" fmla="*/ 2147483647 w 158"/>
              <a:gd name="T61" fmla="*/ 2147483647 h 176"/>
              <a:gd name="T62" fmla="*/ 2147483647 w 158"/>
              <a:gd name="T63" fmla="*/ 2147483647 h 176"/>
              <a:gd name="T64" fmla="*/ 2147483647 w 158"/>
              <a:gd name="T65" fmla="*/ 2147483647 h 176"/>
              <a:gd name="T66" fmla="*/ 2147483647 w 158"/>
              <a:gd name="T67" fmla="*/ 2147483647 h 1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8"/>
              <a:gd name="T103" fmla="*/ 0 h 176"/>
              <a:gd name="T104" fmla="*/ 158 w 158"/>
              <a:gd name="T105" fmla="*/ 176 h 17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8" h="176">
                <a:moveTo>
                  <a:pt x="155" y="89"/>
                </a:moveTo>
                <a:lnTo>
                  <a:pt x="31" y="89"/>
                </a:lnTo>
                <a:lnTo>
                  <a:pt x="34" y="107"/>
                </a:lnTo>
                <a:lnTo>
                  <a:pt x="34" y="117"/>
                </a:lnTo>
                <a:lnTo>
                  <a:pt x="41" y="127"/>
                </a:lnTo>
                <a:lnTo>
                  <a:pt x="48" y="138"/>
                </a:lnTo>
                <a:lnTo>
                  <a:pt x="65" y="148"/>
                </a:lnTo>
                <a:lnTo>
                  <a:pt x="86" y="152"/>
                </a:lnTo>
                <a:lnTo>
                  <a:pt x="110" y="148"/>
                </a:lnTo>
                <a:lnTo>
                  <a:pt x="120" y="141"/>
                </a:lnTo>
                <a:lnTo>
                  <a:pt x="127" y="134"/>
                </a:lnTo>
                <a:lnTo>
                  <a:pt x="141" y="158"/>
                </a:lnTo>
                <a:lnTo>
                  <a:pt x="131" y="165"/>
                </a:lnTo>
                <a:lnTo>
                  <a:pt x="120" y="169"/>
                </a:lnTo>
                <a:lnTo>
                  <a:pt x="100" y="176"/>
                </a:lnTo>
                <a:lnTo>
                  <a:pt x="79" y="176"/>
                </a:lnTo>
                <a:lnTo>
                  <a:pt x="65" y="176"/>
                </a:lnTo>
                <a:lnTo>
                  <a:pt x="51" y="172"/>
                </a:lnTo>
                <a:lnTo>
                  <a:pt x="38" y="165"/>
                </a:lnTo>
                <a:lnTo>
                  <a:pt x="24" y="155"/>
                </a:lnTo>
                <a:lnTo>
                  <a:pt x="13" y="141"/>
                </a:lnTo>
                <a:lnTo>
                  <a:pt x="6" y="127"/>
                </a:lnTo>
                <a:lnTo>
                  <a:pt x="3" y="110"/>
                </a:lnTo>
                <a:lnTo>
                  <a:pt x="0" y="89"/>
                </a:lnTo>
                <a:lnTo>
                  <a:pt x="3" y="69"/>
                </a:lnTo>
                <a:lnTo>
                  <a:pt x="6" y="51"/>
                </a:lnTo>
                <a:lnTo>
                  <a:pt x="13" y="38"/>
                </a:lnTo>
                <a:lnTo>
                  <a:pt x="24" y="24"/>
                </a:lnTo>
                <a:lnTo>
                  <a:pt x="38" y="13"/>
                </a:lnTo>
                <a:lnTo>
                  <a:pt x="51" y="7"/>
                </a:lnTo>
                <a:lnTo>
                  <a:pt x="65" y="0"/>
                </a:lnTo>
                <a:lnTo>
                  <a:pt x="79" y="0"/>
                </a:lnTo>
                <a:lnTo>
                  <a:pt x="96" y="0"/>
                </a:lnTo>
                <a:lnTo>
                  <a:pt x="114" y="7"/>
                </a:lnTo>
                <a:lnTo>
                  <a:pt x="124" y="10"/>
                </a:lnTo>
                <a:lnTo>
                  <a:pt x="138" y="20"/>
                </a:lnTo>
                <a:lnTo>
                  <a:pt x="145" y="31"/>
                </a:lnTo>
                <a:lnTo>
                  <a:pt x="152" y="45"/>
                </a:lnTo>
                <a:lnTo>
                  <a:pt x="155" y="58"/>
                </a:lnTo>
                <a:lnTo>
                  <a:pt x="158" y="72"/>
                </a:lnTo>
                <a:lnTo>
                  <a:pt x="155" y="89"/>
                </a:lnTo>
                <a:close/>
                <a:moveTo>
                  <a:pt x="82" y="24"/>
                </a:moveTo>
                <a:lnTo>
                  <a:pt x="82" y="24"/>
                </a:lnTo>
                <a:lnTo>
                  <a:pt x="62" y="27"/>
                </a:lnTo>
                <a:lnTo>
                  <a:pt x="48" y="38"/>
                </a:lnTo>
                <a:lnTo>
                  <a:pt x="38" y="51"/>
                </a:lnTo>
                <a:lnTo>
                  <a:pt x="34" y="69"/>
                </a:lnTo>
                <a:lnTo>
                  <a:pt x="127" y="69"/>
                </a:lnTo>
                <a:lnTo>
                  <a:pt x="124" y="51"/>
                </a:lnTo>
                <a:lnTo>
                  <a:pt x="117" y="38"/>
                </a:lnTo>
                <a:lnTo>
                  <a:pt x="100" y="27"/>
                </a:lnTo>
                <a:lnTo>
                  <a:pt x="82" y="24"/>
                </a:lnTo>
                <a:close/>
              </a:path>
            </a:pathLst>
          </a:custGeom>
          <a:solidFill>
            <a:srgbClr val="939598"/>
          </a:solidFill>
          <a:ln w="9525">
            <a:noFill/>
            <a:round/>
            <a:headEnd/>
            <a:tailEnd/>
          </a:ln>
        </p:spPr>
        <p:txBody>
          <a:bodyPr/>
          <a:lstStyle/>
          <a:p>
            <a:endParaRPr lang="en-US"/>
          </a:p>
        </p:txBody>
      </p:sp>
      <p:sp>
        <p:nvSpPr>
          <p:cNvPr id="45084" name="Freeform 30"/>
          <p:cNvSpPr>
            <a:spLocks/>
          </p:cNvSpPr>
          <p:nvPr/>
        </p:nvSpPr>
        <p:spPr bwMode="auto">
          <a:xfrm>
            <a:off x="5645150" y="73025"/>
            <a:ext cx="174625" cy="350838"/>
          </a:xfrm>
          <a:custGeom>
            <a:avLst/>
            <a:gdLst>
              <a:gd name="T0" fmla="*/ 2147483647 w 110"/>
              <a:gd name="T1" fmla="*/ 2147483647 h 221"/>
              <a:gd name="T2" fmla="*/ 0 w 110"/>
              <a:gd name="T3" fmla="*/ 2147483647 h 221"/>
              <a:gd name="T4" fmla="*/ 0 w 110"/>
              <a:gd name="T5" fmla="*/ 2147483647 h 221"/>
              <a:gd name="T6" fmla="*/ 2147483647 w 110"/>
              <a:gd name="T7" fmla="*/ 2147483647 h 221"/>
              <a:gd name="T8" fmla="*/ 2147483647 w 110"/>
              <a:gd name="T9" fmla="*/ 2147483647 h 221"/>
              <a:gd name="T10" fmla="*/ 2147483647 w 110"/>
              <a:gd name="T11" fmla="*/ 0 h 221"/>
              <a:gd name="T12" fmla="*/ 2147483647 w 110"/>
              <a:gd name="T13" fmla="*/ 2147483647 h 221"/>
              <a:gd name="T14" fmla="*/ 2147483647 w 110"/>
              <a:gd name="T15" fmla="*/ 2147483647 h 221"/>
              <a:gd name="T16" fmla="*/ 2147483647 w 110"/>
              <a:gd name="T17" fmla="*/ 2147483647 h 221"/>
              <a:gd name="T18" fmla="*/ 2147483647 w 110"/>
              <a:gd name="T19" fmla="*/ 2147483647 h 221"/>
              <a:gd name="T20" fmla="*/ 2147483647 w 110"/>
              <a:gd name="T21" fmla="*/ 2147483647 h 221"/>
              <a:gd name="T22" fmla="*/ 2147483647 w 110"/>
              <a:gd name="T23" fmla="*/ 2147483647 h 221"/>
              <a:gd name="T24" fmla="*/ 2147483647 w 110"/>
              <a:gd name="T25" fmla="*/ 2147483647 h 221"/>
              <a:gd name="T26" fmla="*/ 2147483647 w 110"/>
              <a:gd name="T27" fmla="*/ 2147483647 h 221"/>
              <a:gd name="T28" fmla="*/ 2147483647 w 110"/>
              <a:gd name="T29" fmla="*/ 2147483647 h 221"/>
              <a:gd name="T30" fmla="*/ 2147483647 w 110"/>
              <a:gd name="T31" fmla="*/ 2147483647 h 221"/>
              <a:gd name="T32" fmla="*/ 2147483647 w 110"/>
              <a:gd name="T33" fmla="*/ 2147483647 h 221"/>
              <a:gd name="T34" fmla="*/ 2147483647 w 110"/>
              <a:gd name="T35" fmla="*/ 2147483647 h 221"/>
              <a:gd name="T36" fmla="*/ 2147483647 w 110"/>
              <a:gd name="T37" fmla="*/ 2147483647 h 221"/>
              <a:gd name="T38" fmla="*/ 2147483647 w 110"/>
              <a:gd name="T39" fmla="*/ 2147483647 h 221"/>
              <a:gd name="T40" fmla="*/ 2147483647 w 110"/>
              <a:gd name="T41" fmla="*/ 2147483647 h 221"/>
              <a:gd name="T42" fmla="*/ 2147483647 w 110"/>
              <a:gd name="T43" fmla="*/ 2147483647 h 221"/>
              <a:gd name="T44" fmla="*/ 2147483647 w 110"/>
              <a:gd name="T45" fmla="*/ 2147483647 h 221"/>
              <a:gd name="T46" fmla="*/ 2147483647 w 110"/>
              <a:gd name="T47" fmla="*/ 2147483647 h 221"/>
              <a:gd name="T48" fmla="*/ 2147483647 w 110"/>
              <a:gd name="T49" fmla="*/ 2147483647 h 221"/>
              <a:gd name="T50" fmla="*/ 2147483647 w 110"/>
              <a:gd name="T51" fmla="*/ 2147483647 h 221"/>
              <a:gd name="T52" fmla="*/ 2147483647 w 110"/>
              <a:gd name="T53" fmla="*/ 2147483647 h 221"/>
              <a:gd name="T54" fmla="*/ 2147483647 w 110"/>
              <a:gd name="T55" fmla="*/ 2147483647 h 221"/>
              <a:gd name="T56" fmla="*/ 2147483647 w 110"/>
              <a:gd name="T57" fmla="*/ 2147483647 h 221"/>
              <a:gd name="T58" fmla="*/ 2147483647 w 110"/>
              <a:gd name="T59" fmla="*/ 2147483647 h 221"/>
              <a:gd name="T60" fmla="*/ 2147483647 w 110"/>
              <a:gd name="T61" fmla="*/ 2147483647 h 22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10"/>
              <a:gd name="T94" fmla="*/ 0 h 221"/>
              <a:gd name="T95" fmla="*/ 110 w 110"/>
              <a:gd name="T96" fmla="*/ 221 h 22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10" h="221">
                <a:moveTo>
                  <a:pt x="20" y="72"/>
                </a:moveTo>
                <a:lnTo>
                  <a:pt x="0" y="72"/>
                </a:lnTo>
                <a:lnTo>
                  <a:pt x="0" y="48"/>
                </a:lnTo>
                <a:lnTo>
                  <a:pt x="20" y="48"/>
                </a:lnTo>
                <a:lnTo>
                  <a:pt x="20" y="14"/>
                </a:lnTo>
                <a:lnTo>
                  <a:pt x="51" y="0"/>
                </a:lnTo>
                <a:lnTo>
                  <a:pt x="51" y="48"/>
                </a:lnTo>
                <a:lnTo>
                  <a:pt x="96" y="48"/>
                </a:lnTo>
                <a:lnTo>
                  <a:pt x="96" y="72"/>
                </a:lnTo>
                <a:lnTo>
                  <a:pt x="51" y="72"/>
                </a:lnTo>
                <a:lnTo>
                  <a:pt x="51" y="155"/>
                </a:lnTo>
                <a:lnTo>
                  <a:pt x="51" y="176"/>
                </a:lnTo>
                <a:lnTo>
                  <a:pt x="58" y="186"/>
                </a:lnTo>
                <a:lnTo>
                  <a:pt x="65" y="193"/>
                </a:lnTo>
                <a:lnTo>
                  <a:pt x="79" y="197"/>
                </a:lnTo>
                <a:lnTo>
                  <a:pt x="93" y="193"/>
                </a:lnTo>
                <a:lnTo>
                  <a:pt x="103" y="190"/>
                </a:lnTo>
                <a:lnTo>
                  <a:pt x="110" y="217"/>
                </a:lnTo>
                <a:lnTo>
                  <a:pt x="89" y="221"/>
                </a:lnTo>
                <a:lnTo>
                  <a:pt x="69" y="221"/>
                </a:lnTo>
                <a:lnTo>
                  <a:pt x="48" y="217"/>
                </a:lnTo>
                <a:lnTo>
                  <a:pt x="34" y="207"/>
                </a:lnTo>
                <a:lnTo>
                  <a:pt x="24" y="190"/>
                </a:lnTo>
                <a:lnTo>
                  <a:pt x="20" y="169"/>
                </a:lnTo>
                <a:lnTo>
                  <a:pt x="20" y="72"/>
                </a:lnTo>
                <a:close/>
              </a:path>
            </a:pathLst>
          </a:custGeom>
          <a:solidFill>
            <a:srgbClr val="939598"/>
          </a:solidFill>
          <a:ln w="9525">
            <a:noFill/>
            <a:round/>
            <a:headEnd/>
            <a:tailEnd/>
          </a:ln>
        </p:spPr>
        <p:txBody>
          <a:bodyPr/>
          <a:lstStyle/>
          <a:p>
            <a:endParaRPr lang="en-US"/>
          </a:p>
        </p:txBody>
      </p:sp>
      <p:sp>
        <p:nvSpPr>
          <p:cNvPr id="45085" name="Freeform 31"/>
          <p:cNvSpPr>
            <a:spLocks/>
          </p:cNvSpPr>
          <p:nvPr/>
        </p:nvSpPr>
        <p:spPr bwMode="auto">
          <a:xfrm>
            <a:off x="5853113" y="73025"/>
            <a:ext cx="174625" cy="350838"/>
          </a:xfrm>
          <a:custGeom>
            <a:avLst/>
            <a:gdLst>
              <a:gd name="T0" fmla="*/ 2147483647 w 110"/>
              <a:gd name="T1" fmla="*/ 2147483647 h 221"/>
              <a:gd name="T2" fmla="*/ 0 w 110"/>
              <a:gd name="T3" fmla="*/ 2147483647 h 221"/>
              <a:gd name="T4" fmla="*/ 0 w 110"/>
              <a:gd name="T5" fmla="*/ 2147483647 h 221"/>
              <a:gd name="T6" fmla="*/ 2147483647 w 110"/>
              <a:gd name="T7" fmla="*/ 2147483647 h 221"/>
              <a:gd name="T8" fmla="*/ 2147483647 w 110"/>
              <a:gd name="T9" fmla="*/ 2147483647 h 221"/>
              <a:gd name="T10" fmla="*/ 2147483647 w 110"/>
              <a:gd name="T11" fmla="*/ 0 h 221"/>
              <a:gd name="T12" fmla="*/ 2147483647 w 110"/>
              <a:gd name="T13" fmla="*/ 2147483647 h 221"/>
              <a:gd name="T14" fmla="*/ 2147483647 w 110"/>
              <a:gd name="T15" fmla="*/ 2147483647 h 221"/>
              <a:gd name="T16" fmla="*/ 2147483647 w 110"/>
              <a:gd name="T17" fmla="*/ 2147483647 h 221"/>
              <a:gd name="T18" fmla="*/ 2147483647 w 110"/>
              <a:gd name="T19" fmla="*/ 2147483647 h 221"/>
              <a:gd name="T20" fmla="*/ 2147483647 w 110"/>
              <a:gd name="T21" fmla="*/ 2147483647 h 221"/>
              <a:gd name="T22" fmla="*/ 2147483647 w 110"/>
              <a:gd name="T23" fmla="*/ 2147483647 h 221"/>
              <a:gd name="T24" fmla="*/ 2147483647 w 110"/>
              <a:gd name="T25" fmla="*/ 2147483647 h 221"/>
              <a:gd name="T26" fmla="*/ 2147483647 w 110"/>
              <a:gd name="T27" fmla="*/ 2147483647 h 221"/>
              <a:gd name="T28" fmla="*/ 2147483647 w 110"/>
              <a:gd name="T29" fmla="*/ 2147483647 h 221"/>
              <a:gd name="T30" fmla="*/ 2147483647 w 110"/>
              <a:gd name="T31" fmla="*/ 2147483647 h 221"/>
              <a:gd name="T32" fmla="*/ 2147483647 w 110"/>
              <a:gd name="T33" fmla="*/ 2147483647 h 221"/>
              <a:gd name="T34" fmla="*/ 2147483647 w 110"/>
              <a:gd name="T35" fmla="*/ 2147483647 h 221"/>
              <a:gd name="T36" fmla="*/ 2147483647 w 110"/>
              <a:gd name="T37" fmla="*/ 2147483647 h 221"/>
              <a:gd name="T38" fmla="*/ 2147483647 w 110"/>
              <a:gd name="T39" fmla="*/ 2147483647 h 221"/>
              <a:gd name="T40" fmla="*/ 2147483647 w 110"/>
              <a:gd name="T41" fmla="*/ 2147483647 h 221"/>
              <a:gd name="T42" fmla="*/ 2147483647 w 110"/>
              <a:gd name="T43" fmla="*/ 2147483647 h 221"/>
              <a:gd name="T44" fmla="*/ 2147483647 w 110"/>
              <a:gd name="T45" fmla="*/ 2147483647 h 221"/>
              <a:gd name="T46" fmla="*/ 2147483647 w 110"/>
              <a:gd name="T47" fmla="*/ 2147483647 h 221"/>
              <a:gd name="T48" fmla="*/ 2147483647 w 110"/>
              <a:gd name="T49" fmla="*/ 2147483647 h 221"/>
              <a:gd name="T50" fmla="*/ 2147483647 w 110"/>
              <a:gd name="T51" fmla="*/ 2147483647 h 221"/>
              <a:gd name="T52" fmla="*/ 2147483647 w 110"/>
              <a:gd name="T53" fmla="*/ 2147483647 h 221"/>
              <a:gd name="T54" fmla="*/ 2147483647 w 110"/>
              <a:gd name="T55" fmla="*/ 2147483647 h 221"/>
              <a:gd name="T56" fmla="*/ 2147483647 w 110"/>
              <a:gd name="T57" fmla="*/ 2147483647 h 221"/>
              <a:gd name="T58" fmla="*/ 2147483647 w 110"/>
              <a:gd name="T59" fmla="*/ 2147483647 h 221"/>
              <a:gd name="T60" fmla="*/ 2147483647 w 110"/>
              <a:gd name="T61" fmla="*/ 2147483647 h 22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10"/>
              <a:gd name="T94" fmla="*/ 0 h 221"/>
              <a:gd name="T95" fmla="*/ 110 w 110"/>
              <a:gd name="T96" fmla="*/ 221 h 22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10" h="221">
                <a:moveTo>
                  <a:pt x="21" y="72"/>
                </a:moveTo>
                <a:lnTo>
                  <a:pt x="0" y="72"/>
                </a:lnTo>
                <a:lnTo>
                  <a:pt x="0" y="48"/>
                </a:lnTo>
                <a:lnTo>
                  <a:pt x="21" y="48"/>
                </a:lnTo>
                <a:lnTo>
                  <a:pt x="21" y="14"/>
                </a:lnTo>
                <a:lnTo>
                  <a:pt x="52" y="0"/>
                </a:lnTo>
                <a:lnTo>
                  <a:pt x="52" y="48"/>
                </a:lnTo>
                <a:lnTo>
                  <a:pt x="96" y="48"/>
                </a:lnTo>
                <a:lnTo>
                  <a:pt x="96" y="72"/>
                </a:lnTo>
                <a:lnTo>
                  <a:pt x="52" y="72"/>
                </a:lnTo>
                <a:lnTo>
                  <a:pt x="52" y="155"/>
                </a:lnTo>
                <a:lnTo>
                  <a:pt x="52" y="176"/>
                </a:lnTo>
                <a:lnTo>
                  <a:pt x="58" y="186"/>
                </a:lnTo>
                <a:lnTo>
                  <a:pt x="69" y="193"/>
                </a:lnTo>
                <a:lnTo>
                  <a:pt x="83" y="197"/>
                </a:lnTo>
                <a:lnTo>
                  <a:pt x="93" y="193"/>
                </a:lnTo>
                <a:lnTo>
                  <a:pt x="107" y="190"/>
                </a:lnTo>
                <a:lnTo>
                  <a:pt x="110" y="217"/>
                </a:lnTo>
                <a:lnTo>
                  <a:pt x="90" y="221"/>
                </a:lnTo>
                <a:lnTo>
                  <a:pt x="69" y="221"/>
                </a:lnTo>
                <a:lnTo>
                  <a:pt x="52" y="217"/>
                </a:lnTo>
                <a:lnTo>
                  <a:pt x="34" y="207"/>
                </a:lnTo>
                <a:lnTo>
                  <a:pt x="24" y="190"/>
                </a:lnTo>
                <a:lnTo>
                  <a:pt x="21" y="169"/>
                </a:lnTo>
                <a:lnTo>
                  <a:pt x="21" y="72"/>
                </a:lnTo>
                <a:close/>
              </a:path>
            </a:pathLst>
          </a:custGeom>
          <a:solidFill>
            <a:srgbClr val="939598"/>
          </a:solidFill>
          <a:ln w="9525">
            <a:noFill/>
            <a:round/>
            <a:headEnd/>
            <a:tailEnd/>
          </a:ln>
        </p:spPr>
        <p:txBody>
          <a:bodyPr/>
          <a:lstStyle/>
          <a:p>
            <a:endParaRPr lang="en-US"/>
          </a:p>
        </p:txBody>
      </p:sp>
      <p:sp>
        <p:nvSpPr>
          <p:cNvPr id="45086" name="Freeform 32"/>
          <p:cNvSpPr>
            <a:spLocks/>
          </p:cNvSpPr>
          <p:nvPr/>
        </p:nvSpPr>
        <p:spPr bwMode="auto">
          <a:xfrm>
            <a:off x="6061075" y="144463"/>
            <a:ext cx="174625" cy="279400"/>
          </a:xfrm>
          <a:custGeom>
            <a:avLst/>
            <a:gdLst>
              <a:gd name="T0" fmla="*/ 2147483647 w 110"/>
              <a:gd name="T1" fmla="*/ 2147483647 h 176"/>
              <a:gd name="T2" fmla="*/ 2147483647 w 110"/>
              <a:gd name="T3" fmla="*/ 2147483647 h 176"/>
              <a:gd name="T4" fmla="*/ 2147483647 w 110"/>
              <a:gd name="T5" fmla="*/ 2147483647 h 176"/>
              <a:gd name="T6" fmla="*/ 2147483647 w 110"/>
              <a:gd name="T7" fmla="*/ 2147483647 h 176"/>
              <a:gd name="T8" fmla="*/ 2147483647 w 110"/>
              <a:gd name="T9" fmla="*/ 2147483647 h 176"/>
              <a:gd name="T10" fmla="*/ 2147483647 w 110"/>
              <a:gd name="T11" fmla="*/ 2147483647 h 176"/>
              <a:gd name="T12" fmla="*/ 2147483647 w 110"/>
              <a:gd name="T13" fmla="*/ 2147483647 h 176"/>
              <a:gd name="T14" fmla="*/ 2147483647 w 110"/>
              <a:gd name="T15" fmla="*/ 2147483647 h 176"/>
              <a:gd name="T16" fmla="*/ 2147483647 w 110"/>
              <a:gd name="T17" fmla="*/ 2147483647 h 176"/>
              <a:gd name="T18" fmla="*/ 2147483647 w 110"/>
              <a:gd name="T19" fmla="*/ 2147483647 h 176"/>
              <a:gd name="T20" fmla="*/ 2147483647 w 110"/>
              <a:gd name="T21" fmla="*/ 2147483647 h 176"/>
              <a:gd name="T22" fmla="*/ 0 w 110"/>
              <a:gd name="T23" fmla="*/ 2147483647 h 176"/>
              <a:gd name="T24" fmla="*/ 2147483647 w 110"/>
              <a:gd name="T25" fmla="*/ 2147483647 h 176"/>
              <a:gd name="T26" fmla="*/ 2147483647 w 110"/>
              <a:gd name="T27" fmla="*/ 2147483647 h 176"/>
              <a:gd name="T28" fmla="*/ 2147483647 w 110"/>
              <a:gd name="T29" fmla="*/ 2147483647 h 176"/>
              <a:gd name="T30" fmla="*/ 2147483647 w 110"/>
              <a:gd name="T31" fmla="*/ 0 h 176"/>
              <a:gd name="T32" fmla="*/ 2147483647 w 110"/>
              <a:gd name="T33" fmla="*/ 2147483647 h 176"/>
              <a:gd name="T34" fmla="*/ 2147483647 w 110"/>
              <a:gd name="T35" fmla="*/ 2147483647 h 176"/>
              <a:gd name="T36" fmla="*/ 2147483647 w 110"/>
              <a:gd name="T37" fmla="*/ 2147483647 h 176"/>
              <a:gd name="T38" fmla="*/ 2147483647 w 110"/>
              <a:gd name="T39" fmla="*/ 2147483647 h 176"/>
              <a:gd name="T40" fmla="*/ 2147483647 w 110"/>
              <a:gd name="T41" fmla="*/ 2147483647 h 176"/>
              <a:gd name="T42" fmla="*/ 2147483647 w 110"/>
              <a:gd name="T43" fmla="*/ 2147483647 h 176"/>
              <a:gd name="T44" fmla="*/ 2147483647 w 110"/>
              <a:gd name="T45" fmla="*/ 2147483647 h 176"/>
              <a:gd name="T46" fmla="*/ 2147483647 w 110"/>
              <a:gd name="T47" fmla="*/ 2147483647 h 176"/>
              <a:gd name="T48" fmla="*/ 2147483647 w 110"/>
              <a:gd name="T49" fmla="*/ 2147483647 h 176"/>
              <a:gd name="T50" fmla="*/ 2147483647 w 110"/>
              <a:gd name="T51" fmla="*/ 2147483647 h 176"/>
              <a:gd name="T52" fmla="*/ 2147483647 w 110"/>
              <a:gd name="T53" fmla="*/ 2147483647 h 176"/>
              <a:gd name="T54" fmla="*/ 2147483647 w 110"/>
              <a:gd name="T55" fmla="*/ 2147483647 h 176"/>
              <a:gd name="T56" fmla="*/ 2147483647 w 110"/>
              <a:gd name="T57" fmla="*/ 2147483647 h 176"/>
              <a:gd name="T58" fmla="*/ 2147483647 w 110"/>
              <a:gd name="T59" fmla="*/ 2147483647 h 176"/>
              <a:gd name="T60" fmla="*/ 2147483647 w 110"/>
              <a:gd name="T61" fmla="*/ 2147483647 h 176"/>
              <a:gd name="T62" fmla="*/ 2147483647 w 110"/>
              <a:gd name="T63" fmla="*/ 2147483647 h 176"/>
              <a:gd name="T64" fmla="*/ 2147483647 w 110"/>
              <a:gd name="T65" fmla="*/ 2147483647 h 176"/>
              <a:gd name="T66" fmla="*/ 0 w 110"/>
              <a:gd name="T67" fmla="*/ 2147483647 h 1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0"/>
              <a:gd name="T103" fmla="*/ 0 h 176"/>
              <a:gd name="T104" fmla="*/ 110 w 110"/>
              <a:gd name="T105" fmla="*/ 176 h 17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0" h="176">
                <a:moveTo>
                  <a:pt x="0" y="162"/>
                </a:moveTo>
                <a:lnTo>
                  <a:pt x="10" y="134"/>
                </a:lnTo>
                <a:lnTo>
                  <a:pt x="35" y="148"/>
                </a:lnTo>
                <a:lnTo>
                  <a:pt x="52" y="152"/>
                </a:lnTo>
                <a:lnTo>
                  <a:pt x="66" y="148"/>
                </a:lnTo>
                <a:lnTo>
                  <a:pt x="73" y="145"/>
                </a:lnTo>
                <a:lnTo>
                  <a:pt x="79" y="138"/>
                </a:lnTo>
                <a:lnTo>
                  <a:pt x="79" y="127"/>
                </a:lnTo>
                <a:lnTo>
                  <a:pt x="79" y="120"/>
                </a:lnTo>
                <a:lnTo>
                  <a:pt x="73" y="110"/>
                </a:lnTo>
                <a:lnTo>
                  <a:pt x="66" y="103"/>
                </a:lnTo>
                <a:lnTo>
                  <a:pt x="52" y="100"/>
                </a:lnTo>
                <a:lnTo>
                  <a:pt x="24" y="83"/>
                </a:lnTo>
                <a:lnTo>
                  <a:pt x="14" y="72"/>
                </a:lnTo>
                <a:lnTo>
                  <a:pt x="3" y="58"/>
                </a:lnTo>
                <a:lnTo>
                  <a:pt x="0" y="45"/>
                </a:lnTo>
                <a:lnTo>
                  <a:pt x="3" y="34"/>
                </a:lnTo>
                <a:lnTo>
                  <a:pt x="7" y="27"/>
                </a:lnTo>
                <a:lnTo>
                  <a:pt x="10" y="17"/>
                </a:lnTo>
                <a:lnTo>
                  <a:pt x="17" y="10"/>
                </a:lnTo>
                <a:lnTo>
                  <a:pt x="35" y="3"/>
                </a:lnTo>
                <a:lnTo>
                  <a:pt x="55" y="0"/>
                </a:lnTo>
                <a:lnTo>
                  <a:pt x="79" y="3"/>
                </a:lnTo>
                <a:lnTo>
                  <a:pt x="104" y="10"/>
                </a:lnTo>
                <a:lnTo>
                  <a:pt x="97" y="41"/>
                </a:lnTo>
                <a:lnTo>
                  <a:pt x="76" y="27"/>
                </a:lnTo>
                <a:lnTo>
                  <a:pt x="59" y="24"/>
                </a:lnTo>
                <a:lnTo>
                  <a:pt x="48" y="27"/>
                </a:lnTo>
                <a:lnTo>
                  <a:pt x="41" y="31"/>
                </a:lnTo>
                <a:lnTo>
                  <a:pt x="35" y="38"/>
                </a:lnTo>
                <a:lnTo>
                  <a:pt x="35" y="45"/>
                </a:lnTo>
                <a:lnTo>
                  <a:pt x="35" y="51"/>
                </a:lnTo>
                <a:lnTo>
                  <a:pt x="38" y="58"/>
                </a:lnTo>
                <a:lnTo>
                  <a:pt x="45" y="62"/>
                </a:lnTo>
                <a:lnTo>
                  <a:pt x="52" y="69"/>
                </a:lnTo>
                <a:lnTo>
                  <a:pt x="73" y="79"/>
                </a:lnTo>
                <a:lnTo>
                  <a:pt x="90" y="86"/>
                </a:lnTo>
                <a:lnTo>
                  <a:pt x="104" y="100"/>
                </a:lnTo>
                <a:lnTo>
                  <a:pt x="110" y="110"/>
                </a:lnTo>
                <a:lnTo>
                  <a:pt x="110" y="127"/>
                </a:lnTo>
                <a:lnTo>
                  <a:pt x="110" y="138"/>
                </a:lnTo>
                <a:lnTo>
                  <a:pt x="107" y="148"/>
                </a:lnTo>
                <a:lnTo>
                  <a:pt x="104" y="155"/>
                </a:lnTo>
                <a:lnTo>
                  <a:pt x="97" y="162"/>
                </a:lnTo>
                <a:lnTo>
                  <a:pt x="86" y="169"/>
                </a:lnTo>
                <a:lnTo>
                  <a:pt x="76" y="172"/>
                </a:lnTo>
                <a:lnTo>
                  <a:pt x="52" y="176"/>
                </a:lnTo>
                <a:lnTo>
                  <a:pt x="24" y="172"/>
                </a:lnTo>
                <a:lnTo>
                  <a:pt x="0" y="162"/>
                </a:lnTo>
                <a:close/>
              </a:path>
            </a:pathLst>
          </a:custGeom>
          <a:solidFill>
            <a:srgbClr val="939598"/>
          </a:solidFill>
          <a:ln w="9525">
            <a:noFill/>
            <a:round/>
            <a:headEnd/>
            <a:tailEnd/>
          </a:ln>
        </p:spPr>
        <p:txBody>
          <a:bodyPr/>
          <a:lstStyle/>
          <a:p>
            <a:endParaRPr lang="en-US"/>
          </a:p>
        </p:txBody>
      </p:sp>
      <p:sp>
        <p:nvSpPr>
          <p:cNvPr id="45087" name="Freeform 33"/>
          <p:cNvSpPr>
            <a:spLocks noEditPoints="1"/>
          </p:cNvSpPr>
          <p:nvPr/>
        </p:nvSpPr>
        <p:spPr bwMode="auto">
          <a:xfrm>
            <a:off x="6088063" y="1404938"/>
            <a:ext cx="93662" cy="373062"/>
          </a:xfrm>
          <a:custGeom>
            <a:avLst/>
            <a:gdLst>
              <a:gd name="T0" fmla="*/ 2147483647 w 59"/>
              <a:gd name="T1" fmla="*/ 2147483647 h 235"/>
              <a:gd name="T2" fmla="*/ 2147483647 w 59"/>
              <a:gd name="T3" fmla="*/ 2147483647 h 235"/>
              <a:gd name="T4" fmla="*/ 0 w 59"/>
              <a:gd name="T5" fmla="*/ 2147483647 h 235"/>
              <a:gd name="T6" fmla="*/ 0 w 59"/>
              <a:gd name="T7" fmla="*/ 2147483647 h 235"/>
              <a:gd name="T8" fmla="*/ 2147483647 w 59"/>
              <a:gd name="T9" fmla="*/ 2147483647 h 235"/>
              <a:gd name="T10" fmla="*/ 2147483647 w 59"/>
              <a:gd name="T11" fmla="*/ 2147483647 h 235"/>
              <a:gd name="T12" fmla="*/ 2147483647 w 59"/>
              <a:gd name="T13" fmla="*/ 2147483647 h 235"/>
              <a:gd name="T14" fmla="*/ 2147483647 w 59"/>
              <a:gd name="T15" fmla="*/ 0 h 235"/>
              <a:gd name="T16" fmla="*/ 2147483647 w 59"/>
              <a:gd name="T17" fmla="*/ 0 h 235"/>
              <a:gd name="T18" fmla="*/ 2147483647 w 59"/>
              <a:gd name="T19" fmla="*/ 0 h 235"/>
              <a:gd name="T20" fmla="*/ 2147483647 w 59"/>
              <a:gd name="T21" fmla="*/ 2147483647 h 235"/>
              <a:gd name="T22" fmla="*/ 2147483647 w 59"/>
              <a:gd name="T23" fmla="*/ 2147483647 h 235"/>
              <a:gd name="T24" fmla="*/ 2147483647 w 59"/>
              <a:gd name="T25" fmla="*/ 2147483647 h 235"/>
              <a:gd name="T26" fmla="*/ 2147483647 w 59"/>
              <a:gd name="T27" fmla="*/ 2147483647 h 235"/>
              <a:gd name="T28" fmla="*/ 2147483647 w 59"/>
              <a:gd name="T29" fmla="*/ 2147483647 h 235"/>
              <a:gd name="T30" fmla="*/ 2147483647 w 59"/>
              <a:gd name="T31" fmla="*/ 2147483647 h 235"/>
              <a:gd name="T32" fmla="*/ 2147483647 w 59"/>
              <a:gd name="T33" fmla="*/ 2147483647 h 235"/>
              <a:gd name="T34" fmla="*/ 2147483647 w 59"/>
              <a:gd name="T35" fmla="*/ 2147483647 h 235"/>
              <a:gd name="T36" fmla="*/ 2147483647 w 59"/>
              <a:gd name="T37" fmla="*/ 2147483647 h 235"/>
              <a:gd name="T38" fmla="*/ 2147483647 w 59"/>
              <a:gd name="T39" fmla="*/ 2147483647 h 235"/>
              <a:gd name="T40" fmla="*/ 2147483647 w 59"/>
              <a:gd name="T41" fmla="*/ 2147483647 h 235"/>
              <a:gd name="T42" fmla="*/ 2147483647 w 59"/>
              <a:gd name="T43" fmla="*/ 2147483647 h 235"/>
              <a:gd name="T44" fmla="*/ 2147483647 w 59"/>
              <a:gd name="T45" fmla="*/ 2147483647 h 235"/>
              <a:gd name="T46" fmla="*/ 2147483647 w 59"/>
              <a:gd name="T47" fmla="*/ 2147483647 h 235"/>
              <a:gd name="T48" fmla="*/ 2147483647 w 59"/>
              <a:gd name="T49" fmla="*/ 2147483647 h 235"/>
              <a:gd name="T50" fmla="*/ 2147483647 w 59"/>
              <a:gd name="T51" fmla="*/ 2147483647 h 235"/>
              <a:gd name="T52" fmla="*/ 2147483647 w 59"/>
              <a:gd name="T53" fmla="*/ 2147483647 h 235"/>
              <a:gd name="T54" fmla="*/ 2147483647 w 59"/>
              <a:gd name="T55" fmla="*/ 2147483647 h 235"/>
              <a:gd name="T56" fmla="*/ 2147483647 w 59"/>
              <a:gd name="T57" fmla="*/ 2147483647 h 235"/>
              <a:gd name="T58" fmla="*/ 2147483647 w 59"/>
              <a:gd name="T59" fmla="*/ 2147483647 h 235"/>
              <a:gd name="T60" fmla="*/ 2147483647 w 59"/>
              <a:gd name="T61" fmla="*/ 0 h 235"/>
              <a:gd name="T62" fmla="*/ 2147483647 w 59"/>
              <a:gd name="T63" fmla="*/ 0 h 235"/>
              <a:gd name="T64" fmla="*/ 2147483647 w 59"/>
              <a:gd name="T65" fmla="*/ 0 h 23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235"/>
              <a:gd name="T101" fmla="*/ 59 w 59"/>
              <a:gd name="T102" fmla="*/ 235 h 23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235">
                <a:moveTo>
                  <a:pt x="21" y="235"/>
                </a:moveTo>
                <a:lnTo>
                  <a:pt x="21" y="90"/>
                </a:lnTo>
                <a:lnTo>
                  <a:pt x="0" y="90"/>
                </a:lnTo>
                <a:lnTo>
                  <a:pt x="0" y="66"/>
                </a:lnTo>
                <a:lnTo>
                  <a:pt x="52" y="66"/>
                </a:lnTo>
                <a:lnTo>
                  <a:pt x="52" y="235"/>
                </a:lnTo>
                <a:lnTo>
                  <a:pt x="21" y="235"/>
                </a:lnTo>
                <a:close/>
                <a:moveTo>
                  <a:pt x="38" y="0"/>
                </a:moveTo>
                <a:lnTo>
                  <a:pt x="38" y="0"/>
                </a:lnTo>
                <a:lnTo>
                  <a:pt x="45" y="0"/>
                </a:lnTo>
                <a:lnTo>
                  <a:pt x="52" y="3"/>
                </a:lnTo>
                <a:lnTo>
                  <a:pt x="56" y="10"/>
                </a:lnTo>
                <a:lnTo>
                  <a:pt x="59" y="17"/>
                </a:lnTo>
                <a:lnTo>
                  <a:pt x="56" y="24"/>
                </a:lnTo>
                <a:lnTo>
                  <a:pt x="52" y="31"/>
                </a:lnTo>
                <a:lnTo>
                  <a:pt x="45" y="34"/>
                </a:lnTo>
                <a:lnTo>
                  <a:pt x="38" y="38"/>
                </a:lnTo>
                <a:lnTo>
                  <a:pt x="31" y="34"/>
                </a:lnTo>
                <a:lnTo>
                  <a:pt x="24" y="31"/>
                </a:lnTo>
                <a:lnTo>
                  <a:pt x="21" y="24"/>
                </a:lnTo>
                <a:lnTo>
                  <a:pt x="21" y="17"/>
                </a:lnTo>
                <a:lnTo>
                  <a:pt x="21" y="10"/>
                </a:lnTo>
                <a:lnTo>
                  <a:pt x="24" y="3"/>
                </a:lnTo>
                <a:lnTo>
                  <a:pt x="31" y="0"/>
                </a:lnTo>
                <a:lnTo>
                  <a:pt x="38" y="0"/>
                </a:lnTo>
                <a:close/>
              </a:path>
            </a:pathLst>
          </a:custGeom>
          <a:solidFill>
            <a:srgbClr val="939598"/>
          </a:solidFill>
          <a:ln w="9525">
            <a:noFill/>
            <a:round/>
            <a:headEnd/>
            <a:tailEnd/>
          </a:ln>
        </p:spPr>
        <p:txBody>
          <a:bodyPr/>
          <a:lstStyle/>
          <a:p>
            <a:endParaRPr lang="en-US"/>
          </a:p>
        </p:txBody>
      </p:sp>
      <p:sp>
        <p:nvSpPr>
          <p:cNvPr id="45088" name="Freeform 34"/>
          <p:cNvSpPr>
            <a:spLocks/>
          </p:cNvSpPr>
          <p:nvPr/>
        </p:nvSpPr>
        <p:spPr bwMode="auto">
          <a:xfrm>
            <a:off x="6253163" y="1503363"/>
            <a:ext cx="214312" cy="274637"/>
          </a:xfrm>
          <a:custGeom>
            <a:avLst/>
            <a:gdLst>
              <a:gd name="T0" fmla="*/ 2147483647 w 135"/>
              <a:gd name="T1" fmla="*/ 2147483647 h 173"/>
              <a:gd name="T2" fmla="*/ 2147483647 w 135"/>
              <a:gd name="T3" fmla="*/ 2147483647 h 173"/>
              <a:gd name="T4" fmla="*/ 2147483647 w 135"/>
              <a:gd name="T5" fmla="*/ 2147483647 h 173"/>
              <a:gd name="T6" fmla="*/ 2147483647 w 135"/>
              <a:gd name="T7" fmla="*/ 2147483647 h 173"/>
              <a:gd name="T8" fmla="*/ 2147483647 w 135"/>
              <a:gd name="T9" fmla="*/ 2147483647 h 173"/>
              <a:gd name="T10" fmla="*/ 2147483647 w 135"/>
              <a:gd name="T11" fmla="*/ 2147483647 h 173"/>
              <a:gd name="T12" fmla="*/ 2147483647 w 135"/>
              <a:gd name="T13" fmla="*/ 2147483647 h 173"/>
              <a:gd name="T14" fmla="*/ 2147483647 w 135"/>
              <a:gd name="T15" fmla="*/ 2147483647 h 173"/>
              <a:gd name="T16" fmla="*/ 2147483647 w 135"/>
              <a:gd name="T17" fmla="*/ 2147483647 h 173"/>
              <a:gd name="T18" fmla="*/ 2147483647 w 135"/>
              <a:gd name="T19" fmla="*/ 2147483647 h 173"/>
              <a:gd name="T20" fmla="*/ 2147483647 w 135"/>
              <a:gd name="T21" fmla="*/ 2147483647 h 173"/>
              <a:gd name="T22" fmla="*/ 2147483647 w 135"/>
              <a:gd name="T23" fmla="*/ 2147483647 h 173"/>
              <a:gd name="T24" fmla="*/ 2147483647 w 135"/>
              <a:gd name="T25" fmla="*/ 2147483647 h 173"/>
              <a:gd name="T26" fmla="*/ 2147483647 w 135"/>
              <a:gd name="T27" fmla="*/ 2147483647 h 173"/>
              <a:gd name="T28" fmla="*/ 2147483647 w 135"/>
              <a:gd name="T29" fmla="*/ 2147483647 h 173"/>
              <a:gd name="T30" fmla="*/ 0 w 135"/>
              <a:gd name="T31" fmla="*/ 2147483647 h 173"/>
              <a:gd name="T32" fmla="*/ 0 w 135"/>
              <a:gd name="T33" fmla="*/ 2147483647 h 173"/>
              <a:gd name="T34" fmla="*/ 2147483647 w 135"/>
              <a:gd name="T35" fmla="*/ 2147483647 h 173"/>
              <a:gd name="T36" fmla="*/ 2147483647 w 135"/>
              <a:gd name="T37" fmla="*/ 2147483647 h 173"/>
              <a:gd name="T38" fmla="*/ 2147483647 w 135"/>
              <a:gd name="T39" fmla="*/ 2147483647 h 173"/>
              <a:gd name="T40" fmla="*/ 2147483647 w 135"/>
              <a:gd name="T41" fmla="*/ 2147483647 h 173"/>
              <a:gd name="T42" fmla="*/ 2147483647 w 135"/>
              <a:gd name="T43" fmla="*/ 2147483647 h 173"/>
              <a:gd name="T44" fmla="*/ 2147483647 w 135"/>
              <a:gd name="T45" fmla="*/ 0 h 173"/>
              <a:gd name="T46" fmla="*/ 2147483647 w 135"/>
              <a:gd name="T47" fmla="*/ 0 h 173"/>
              <a:gd name="T48" fmla="*/ 2147483647 w 135"/>
              <a:gd name="T49" fmla="*/ 0 h 173"/>
              <a:gd name="T50" fmla="*/ 2147483647 w 135"/>
              <a:gd name="T51" fmla="*/ 0 h 173"/>
              <a:gd name="T52" fmla="*/ 2147483647 w 135"/>
              <a:gd name="T53" fmla="*/ 2147483647 h 173"/>
              <a:gd name="T54" fmla="*/ 2147483647 w 135"/>
              <a:gd name="T55" fmla="*/ 2147483647 h 173"/>
              <a:gd name="T56" fmla="*/ 2147483647 w 135"/>
              <a:gd name="T57" fmla="*/ 2147483647 h 173"/>
              <a:gd name="T58" fmla="*/ 2147483647 w 135"/>
              <a:gd name="T59" fmla="*/ 2147483647 h 173"/>
              <a:gd name="T60" fmla="*/ 2147483647 w 135"/>
              <a:gd name="T61" fmla="*/ 2147483647 h 173"/>
              <a:gd name="T62" fmla="*/ 2147483647 w 135"/>
              <a:gd name="T63" fmla="*/ 2147483647 h 173"/>
              <a:gd name="T64" fmla="*/ 2147483647 w 135"/>
              <a:gd name="T65" fmla="*/ 2147483647 h 173"/>
              <a:gd name="T66" fmla="*/ 2147483647 w 135"/>
              <a:gd name="T67" fmla="*/ 2147483647 h 1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35"/>
              <a:gd name="T103" fmla="*/ 0 h 173"/>
              <a:gd name="T104" fmla="*/ 135 w 135"/>
              <a:gd name="T105" fmla="*/ 173 h 1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35" h="173">
                <a:moveTo>
                  <a:pt x="103" y="173"/>
                </a:moveTo>
                <a:lnTo>
                  <a:pt x="103" y="73"/>
                </a:lnTo>
                <a:lnTo>
                  <a:pt x="103" y="48"/>
                </a:lnTo>
                <a:lnTo>
                  <a:pt x="97" y="35"/>
                </a:lnTo>
                <a:lnTo>
                  <a:pt x="86" y="28"/>
                </a:lnTo>
                <a:lnTo>
                  <a:pt x="69" y="24"/>
                </a:lnTo>
                <a:lnTo>
                  <a:pt x="59" y="24"/>
                </a:lnTo>
                <a:lnTo>
                  <a:pt x="48" y="31"/>
                </a:lnTo>
                <a:lnTo>
                  <a:pt x="38" y="38"/>
                </a:lnTo>
                <a:lnTo>
                  <a:pt x="31" y="45"/>
                </a:lnTo>
                <a:lnTo>
                  <a:pt x="31" y="173"/>
                </a:lnTo>
                <a:lnTo>
                  <a:pt x="0" y="173"/>
                </a:lnTo>
                <a:lnTo>
                  <a:pt x="0" y="4"/>
                </a:lnTo>
                <a:lnTo>
                  <a:pt x="21" y="4"/>
                </a:lnTo>
                <a:lnTo>
                  <a:pt x="31" y="24"/>
                </a:lnTo>
                <a:lnTo>
                  <a:pt x="38" y="14"/>
                </a:lnTo>
                <a:lnTo>
                  <a:pt x="52" y="4"/>
                </a:lnTo>
                <a:lnTo>
                  <a:pt x="62" y="0"/>
                </a:lnTo>
                <a:lnTo>
                  <a:pt x="79" y="0"/>
                </a:lnTo>
                <a:lnTo>
                  <a:pt x="93" y="0"/>
                </a:lnTo>
                <a:lnTo>
                  <a:pt x="103" y="4"/>
                </a:lnTo>
                <a:lnTo>
                  <a:pt x="114" y="7"/>
                </a:lnTo>
                <a:lnTo>
                  <a:pt x="121" y="17"/>
                </a:lnTo>
                <a:lnTo>
                  <a:pt x="128" y="24"/>
                </a:lnTo>
                <a:lnTo>
                  <a:pt x="131" y="38"/>
                </a:lnTo>
                <a:lnTo>
                  <a:pt x="135" y="66"/>
                </a:lnTo>
                <a:lnTo>
                  <a:pt x="135" y="173"/>
                </a:lnTo>
                <a:lnTo>
                  <a:pt x="103" y="173"/>
                </a:lnTo>
                <a:close/>
              </a:path>
            </a:pathLst>
          </a:custGeom>
          <a:solidFill>
            <a:srgbClr val="939598"/>
          </a:solidFill>
          <a:ln w="9525">
            <a:noFill/>
            <a:round/>
            <a:headEnd/>
            <a:tailEnd/>
          </a:ln>
        </p:spPr>
        <p:txBody>
          <a:bodyPr/>
          <a:lstStyle/>
          <a:p>
            <a:endParaRPr lang="en-US"/>
          </a:p>
        </p:txBody>
      </p:sp>
      <p:sp>
        <p:nvSpPr>
          <p:cNvPr id="45089" name="Freeform 35"/>
          <p:cNvSpPr>
            <a:spLocks/>
          </p:cNvSpPr>
          <p:nvPr/>
        </p:nvSpPr>
        <p:spPr bwMode="auto">
          <a:xfrm>
            <a:off x="6521450" y="1503363"/>
            <a:ext cx="180975" cy="279400"/>
          </a:xfrm>
          <a:custGeom>
            <a:avLst/>
            <a:gdLst>
              <a:gd name="T0" fmla="*/ 2147483647 w 114"/>
              <a:gd name="T1" fmla="*/ 2147483647 h 176"/>
              <a:gd name="T2" fmla="*/ 2147483647 w 114"/>
              <a:gd name="T3" fmla="*/ 2147483647 h 176"/>
              <a:gd name="T4" fmla="*/ 2147483647 w 114"/>
              <a:gd name="T5" fmla="*/ 2147483647 h 176"/>
              <a:gd name="T6" fmla="*/ 2147483647 w 114"/>
              <a:gd name="T7" fmla="*/ 2147483647 h 176"/>
              <a:gd name="T8" fmla="*/ 2147483647 w 114"/>
              <a:gd name="T9" fmla="*/ 2147483647 h 176"/>
              <a:gd name="T10" fmla="*/ 2147483647 w 114"/>
              <a:gd name="T11" fmla="*/ 2147483647 h 176"/>
              <a:gd name="T12" fmla="*/ 2147483647 w 114"/>
              <a:gd name="T13" fmla="*/ 2147483647 h 176"/>
              <a:gd name="T14" fmla="*/ 2147483647 w 114"/>
              <a:gd name="T15" fmla="*/ 2147483647 h 176"/>
              <a:gd name="T16" fmla="*/ 2147483647 w 114"/>
              <a:gd name="T17" fmla="*/ 2147483647 h 176"/>
              <a:gd name="T18" fmla="*/ 2147483647 w 114"/>
              <a:gd name="T19" fmla="*/ 2147483647 h 176"/>
              <a:gd name="T20" fmla="*/ 2147483647 w 114"/>
              <a:gd name="T21" fmla="*/ 2147483647 h 176"/>
              <a:gd name="T22" fmla="*/ 2147483647 w 114"/>
              <a:gd name="T23" fmla="*/ 2147483647 h 176"/>
              <a:gd name="T24" fmla="*/ 2147483647 w 114"/>
              <a:gd name="T25" fmla="*/ 2147483647 h 176"/>
              <a:gd name="T26" fmla="*/ 2147483647 w 114"/>
              <a:gd name="T27" fmla="*/ 2147483647 h 176"/>
              <a:gd name="T28" fmla="*/ 2147483647 w 114"/>
              <a:gd name="T29" fmla="*/ 0 h 176"/>
              <a:gd name="T30" fmla="*/ 2147483647 w 114"/>
              <a:gd name="T31" fmla="*/ 0 h 176"/>
              <a:gd name="T32" fmla="*/ 2147483647 w 114"/>
              <a:gd name="T33" fmla="*/ 2147483647 h 176"/>
              <a:gd name="T34" fmla="*/ 2147483647 w 114"/>
              <a:gd name="T35" fmla="*/ 2147483647 h 176"/>
              <a:gd name="T36" fmla="*/ 2147483647 w 114"/>
              <a:gd name="T37" fmla="*/ 2147483647 h 176"/>
              <a:gd name="T38" fmla="*/ 2147483647 w 114"/>
              <a:gd name="T39" fmla="*/ 2147483647 h 176"/>
              <a:gd name="T40" fmla="*/ 2147483647 w 114"/>
              <a:gd name="T41" fmla="*/ 2147483647 h 176"/>
              <a:gd name="T42" fmla="*/ 2147483647 w 114"/>
              <a:gd name="T43" fmla="*/ 2147483647 h 176"/>
              <a:gd name="T44" fmla="*/ 2147483647 w 114"/>
              <a:gd name="T45" fmla="*/ 2147483647 h 176"/>
              <a:gd name="T46" fmla="*/ 2147483647 w 114"/>
              <a:gd name="T47" fmla="*/ 2147483647 h 176"/>
              <a:gd name="T48" fmla="*/ 2147483647 w 114"/>
              <a:gd name="T49" fmla="*/ 2147483647 h 176"/>
              <a:gd name="T50" fmla="*/ 2147483647 w 114"/>
              <a:gd name="T51" fmla="*/ 2147483647 h 176"/>
              <a:gd name="T52" fmla="*/ 2147483647 w 114"/>
              <a:gd name="T53" fmla="*/ 2147483647 h 176"/>
              <a:gd name="T54" fmla="*/ 2147483647 w 114"/>
              <a:gd name="T55" fmla="*/ 2147483647 h 176"/>
              <a:gd name="T56" fmla="*/ 2147483647 w 114"/>
              <a:gd name="T57" fmla="*/ 2147483647 h 176"/>
              <a:gd name="T58" fmla="*/ 2147483647 w 114"/>
              <a:gd name="T59" fmla="*/ 2147483647 h 176"/>
              <a:gd name="T60" fmla="*/ 2147483647 w 114"/>
              <a:gd name="T61" fmla="*/ 2147483647 h 176"/>
              <a:gd name="T62" fmla="*/ 2147483647 w 114"/>
              <a:gd name="T63" fmla="*/ 2147483647 h 176"/>
              <a:gd name="T64" fmla="*/ 2147483647 w 114"/>
              <a:gd name="T65" fmla="*/ 2147483647 h 176"/>
              <a:gd name="T66" fmla="*/ 0 w 114"/>
              <a:gd name="T67" fmla="*/ 2147483647 h 1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4"/>
              <a:gd name="T103" fmla="*/ 0 h 176"/>
              <a:gd name="T104" fmla="*/ 114 w 114"/>
              <a:gd name="T105" fmla="*/ 176 h 17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4" h="176">
                <a:moveTo>
                  <a:pt x="0" y="162"/>
                </a:moveTo>
                <a:lnTo>
                  <a:pt x="10" y="135"/>
                </a:lnTo>
                <a:lnTo>
                  <a:pt x="35" y="145"/>
                </a:lnTo>
                <a:lnTo>
                  <a:pt x="52" y="149"/>
                </a:lnTo>
                <a:lnTo>
                  <a:pt x="66" y="149"/>
                </a:lnTo>
                <a:lnTo>
                  <a:pt x="73" y="145"/>
                </a:lnTo>
                <a:lnTo>
                  <a:pt x="79" y="138"/>
                </a:lnTo>
                <a:lnTo>
                  <a:pt x="79" y="128"/>
                </a:lnTo>
                <a:lnTo>
                  <a:pt x="79" y="118"/>
                </a:lnTo>
                <a:lnTo>
                  <a:pt x="73" y="111"/>
                </a:lnTo>
                <a:lnTo>
                  <a:pt x="66" y="104"/>
                </a:lnTo>
                <a:lnTo>
                  <a:pt x="52" y="97"/>
                </a:lnTo>
                <a:lnTo>
                  <a:pt x="24" y="83"/>
                </a:lnTo>
                <a:lnTo>
                  <a:pt x="14" y="73"/>
                </a:lnTo>
                <a:lnTo>
                  <a:pt x="3" y="59"/>
                </a:lnTo>
                <a:lnTo>
                  <a:pt x="3" y="45"/>
                </a:lnTo>
                <a:lnTo>
                  <a:pt x="3" y="35"/>
                </a:lnTo>
                <a:lnTo>
                  <a:pt x="7" y="24"/>
                </a:lnTo>
                <a:lnTo>
                  <a:pt x="10" y="17"/>
                </a:lnTo>
                <a:lnTo>
                  <a:pt x="17" y="10"/>
                </a:lnTo>
                <a:lnTo>
                  <a:pt x="35" y="0"/>
                </a:lnTo>
                <a:lnTo>
                  <a:pt x="59" y="0"/>
                </a:lnTo>
                <a:lnTo>
                  <a:pt x="79" y="0"/>
                </a:lnTo>
                <a:lnTo>
                  <a:pt x="104" y="10"/>
                </a:lnTo>
                <a:lnTo>
                  <a:pt x="97" y="38"/>
                </a:lnTo>
                <a:lnTo>
                  <a:pt x="79" y="28"/>
                </a:lnTo>
                <a:lnTo>
                  <a:pt x="59" y="24"/>
                </a:lnTo>
                <a:lnTo>
                  <a:pt x="48" y="24"/>
                </a:lnTo>
                <a:lnTo>
                  <a:pt x="41" y="28"/>
                </a:lnTo>
                <a:lnTo>
                  <a:pt x="35" y="35"/>
                </a:lnTo>
                <a:lnTo>
                  <a:pt x="35" y="42"/>
                </a:lnTo>
                <a:lnTo>
                  <a:pt x="35" y="48"/>
                </a:lnTo>
                <a:lnTo>
                  <a:pt x="38" y="55"/>
                </a:lnTo>
                <a:lnTo>
                  <a:pt x="45" y="62"/>
                </a:lnTo>
                <a:lnTo>
                  <a:pt x="52" y="66"/>
                </a:lnTo>
                <a:lnTo>
                  <a:pt x="76" y="76"/>
                </a:lnTo>
                <a:lnTo>
                  <a:pt x="90" y="86"/>
                </a:lnTo>
                <a:lnTo>
                  <a:pt x="104" y="97"/>
                </a:lnTo>
                <a:lnTo>
                  <a:pt x="111" y="111"/>
                </a:lnTo>
                <a:lnTo>
                  <a:pt x="114" y="128"/>
                </a:lnTo>
                <a:lnTo>
                  <a:pt x="111" y="138"/>
                </a:lnTo>
                <a:lnTo>
                  <a:pt x="107" y="149"/>
                </a:lnTo>
                <a:lnTo>
                  <a:pt x="104" y="156"/>
                </a:lnTo>
                <a:lnTo>
                  <a:pt x="97" y="162"/>
                </a:lnTo>
                <a:lnTo>
                  <a:pt x="86" y="169"/>
                </a:lnTo>
                <a:lnTo>
                  <a:pt x="76" y="173"/>
                </a:lnTo>
                <a:lnTo>
                  <a:pt x="52" y="176"/>
                </a:lnTo>
                <a:lnTo>
                  <a:pt x="24" y="173"/>
                </a:lnTo>
                <a:lnTo>
                  <a:pt x="0" y="162"/>
                </a:lnTo>
                <a:close/>
              </a:path>
            </a:pathLst>
          </a:custGeom>
          <a:solidFill>
            <a:srgbClr val="939598"/>
          </a:solidFill>
          <a:ln w="9525">
            <a:noFill/>
            <a:round/>
            <a:headEnd/>
            <a:tailEnd/>
          </a:ln>
        </p:spPr>
        <p:txBody>
          <a:bodyPr/>
          <a:lstStyle/>
          <a:p>
            <a:endParaRPr lang="en-US"/>
          </a:p>
        </p:txBody>
      </p:sp>
      <p:sp>
        <p:nvSpPr>
          <p:cNvPr id="45090" name="Freeform 36"/>
          <p:cNvSpPr>
            <a:spLocks/>
          </p:cNvSpPr>
          <p:nvPr/>
        </p:nvSpPr>
        <p:spPr bwMode="auto">
          <a:xfrm>
            <a:off x="6740525" y="1431925"/>
            <a:ext cx="176213" cy="350838"/>
          </a:xfrm>
          <a:custGeom>
            <a:avLst/>
            <a:gdLst>
              <a:gd name="T0" fmla="*/ 2147483647 w 111"/>
              <a:gd name="T1" fmla="*/ 2147483647 h 221"/>
              <a:gd name="T2" fmla="*/ 0 w 111"/>
              <a:gd name="T3" fmla="*/ 2147483647 h 221"/>
              <a:gd name="T4" fmla="*/ 0 w 111"/>
              <a:gd name="T5" fmla="*/ 2147483647 h 221"/>
              <a:gd name="T6" fmla="*/ 2147483647 w 111"/>
              <a:gd name="T7" fmla="*/ 2147483647 h 221"/>
              <a:gd name="T8" fmla="*/ 2147483647 w 111"/>
              <a:gd name="T9" fmla="*/ 2147483647 h 221"/>
              <a:gd name="T10" fmla="*/ 2147483647 w 111"/>
              <a:gd name="T11" fmla="*/ 0 h 221"/>
              <a:gd name="T12" fmla="*/ 2147483647 w 111"/>
              <a:gd name="T13" fmla="*/ 2147483647 h 221"/>
              <a:gd name="T14" fmla="*/ 2147483647 w 111"/>
              <a:gd name="T15" fmla="*/ 2147483647 h 221"/>
              <a:gd name="T16" fmla="*/ 2147483647 w 111"/>
              <a:gd name="T17" fmla="*/ 2147483647 h 221"/>
              <a:gd name="T18" fmla="*/ 2147483647 w 111"/>
              <a:gd name="T19" fmla="*/ 2147483647 h 221"/>
              <a:gd name="T20" fmla="*/ 2147483647 w 111"/>
              <a:gd name="T21" fmla="*/ 2147483647 h 221"/>
              <a:gd name="T22" fmla="*/ 2147483647 w 111"/>
              <a:gd name="T23" fmla="*/ 2147483647 h 221"/>
              <a:gd name="T24" fmla="*/ 2147483647 w 111"/>
              <a:gd name="T25" fmla="*/ 2147483647 h 221"/>
              <a:gd name="T26" fmla="*/ 2147483647 w 111"/>
              <a:gd name="T27" fmla="*/ 2147483647 h 221"/>
              <a:gd name="T28" fmla="*/ 2147483647 w 111"/>
              <a:gd name="T29" fmla="*/ 2147483647 h 221"/>
              <a:gd name="T30" fmla="*/ 2147483647 w 111"/>
              <a:gd name="T31" fmla="*/ 2147483647 h 221"/>
              <a:gd name="T32" fmla="*/ 2147483647 w 111"/>
              <a:gd name="T33" fmla="*/ 2147483647 h 221"/>
              <a:gd name="T34" fmla="*/ 2147483647 w 111"/>
              <a:gd name="T35" fmla="*/ 2147483647 h 221"/>
              <a:gd name="T36" fmla="*/ 2147483647 w 111"/>
              <a:gd name="T37" fmla="*/ 2147483647 h 221"/>
              <a:gd name="T38" fmla="*/ 2147483647 w 111"/>
              <a:gd name="T39" fmla="*/ 2147483647 h 221"/>
              <a:gd name="T40" fmla="*/ 2147483647 w 111"/>
              <a:gd name="T41" fmla="*/ 2147483647 h 221"/>
              <a:gd name="T42" fmla="*/ 2147483647 w 111"/>
              <a:gd name="T43" fmla="*/ 2147483647 h 221"/>
              <a:gd name="T44" fmla="*/ 2147483647 w 111"/>
              <a:gd name="T45" fmla="*/ 2147483647 h 221"/>
              <a:gd name="T46" fmla="*/ 2147483647 w 111"/>
              <a:gd name="T47" fmla="*/ 2147483647 h 221"/>
              <a:gd name="T48" fmla="*/ 2147483647 w 111"/>
              <a:gd name="T49" fmla="*/ 2147483647 h 221"/>
              <a:gd name="T50" fmla="*/ 2147483647 w 111"/>
              <a:gd name="T51" fmla="*/ 2147483647 h 221"/>
              <a:gd name="T52" fmla="*/ 2147483647 w 111"/>
              <a:gd name="T53" fmla="*/ 2147483647 h 221"/>
              <a:gd name="T54" fmla="*/ 2147483647 w 111"/>
              <a:gd name="T55" fmla="*/ 2147483647 h 221"/>
              <a:gd name="T56" fmla="*/ 2147483647 w 111"/>
              <a:gd name="T57" fmla="*/ 2147483647 h 221"/>
              <a:gd name="T58" fmla="*/ 2147483647 w 111"/>
              <a:gd name="T59" fmla="*/ 2147483647 h 221"/>
              <a:gd name="T60" fmla="*/ 2147483647 w 111"/>
              <a:gd name="T61" fmla="*/ 2147483647 h 22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11"/>
              <a:gd name="T94" fmla="*/ 0 h 221"/>
              <a:gd name="T95" fmla="*/ 111 w 111"/>
              <a:gd name="T96" fmla="*/ 221 h 22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11" h="221">
                <a:moveTo>
                  <a:pt x="21" y="69"/>
                </a:moveTo>
                <a:lnTo>
                  <a:pt x="0" y="69"/>
                </a:lnTo>
                <a:lnTo>
                  <a:pt x="0" y="49"/>
                </a:lnTo>
                <a:lnTo>
                  <a:pt x="21" y="49"/>
                </a:lnTo>
                <a:lnTo>
                  <a:pt x="21" y="11"/>
                </a:lnTo>
                <a:lnTo>
                  <a:pt x="52" y="0"/>
                </a:lnTo>
                <a:lnTo>
                  <a:pt x="52" y="49"/>
                </a:lnTo>
                <a:lnTo>
                  <a:pt x="97" y="49"/>
                </a:lnTo>
                <a:lnTo>
                  <a:pt x="97" y="69"/>
                </a:lnTo>
                <a:lnTo>
                  <a:pt x="52" y="69"/>
                </a:lnTo>
                <a:lnTo>
                  <a:pt x="52" y="156"/>
                </a:lnTo>
                <a:lnTo>
                  <a:pt x="52" y="173"/>
                </a:lnTo>
                <a:lnTo>
                  <a:pt x="59" y="187"/>
                </a:lnTo>
                <a:lnTo>
                  <a:pt x="66" y="194"/>
                </a:lnTo>
                <a:lnTo>
                  <a:pt x="80" y="194"/>
                </a:lnTo>
                <a:lnTo>
                  <a:pt x="93" y="194"/>
                </a:lnTo>
                <a:lnTo>
                  <a:pt x="104" y="190"/>
                </a:lnTo>
                <a:lnTo>
                  <a:pt x="111" y="214"/>
                </a:lnTo>
                <a:lnTo>
                  <a:pt x="90" y="218"/>
                </a:lnTo>
                <a:lnTo>
                  <a:pt x="69" y="221"/>
                </a:lnTo>
                <a:lnTo>
                  <a:pt x="48" y="218"/>
                </a:lnTo>
                <a:lnTo>
                  <a:pt x="35" y="204"/>
                </a:lnTo>
                <a:lnTo>
                  <a:pt x="24" y="187"/>
                </a:lnTo>
                <a:lnTo>
                  <a:pt x="21" y="166"/>
                </a:lnTo>
                <a:lnTo>
                  <a:pt x="21" y="69"/>
                </a:lnTo>
                <a:close/>
              </a:path>
            </a:pathLst>
          </a:custGeom>
          <a:solidFill>
            <a:srgbClr val="939598"/>
          </a:solidFill>
          <a:ln w="9525">
            <a:noFill/>
            <a:round/>
            <a:headEnd/>
            <a:tailEnd/>
          </a:ln>
        </p:spPr>
        <p:txBody>
          <a:bodyPr/>
          <a:lstStyle/>
          <a:p>
            <a:endParaRPr lang="en-US"/>
          </a:p>
        </p:txBody>
      </p:sp>
      <p:sp>
        <p:nvSpPr>
          <p:cNvPr id="45091" name="Freeform 37"/>
          <p:cNvSpPr>
            <a:spLocks noEditPoints="1"/>
          </p:cNvSpPr>
          <p:nvPr/>
        </p:nvSpPr>
        <p:spPr bwMode="auto">
          <a:xfrm>
            <a:off x="6948488" y="1404938"/>
            <a:ext cx="93662" cy="373062"/>
          </a:xfrm>
          <a:custGeom>
            <a:avLst/>
            <a:gdLst>
              <a:gd name="T0" fmla="*/ 2147483647 w 59"/>
              <a:gd name="T1" fmla="*/ 2147483647 h 235"/>
              <a:gd name="T2" fmla="*/ 2147483647 w 59"/>
              <a:gd name="T3" fmla="*/ 2147483647 h 235"/>
              <a:gd name="T4" fmla="*/ 0 w 59"/>
              <a:gd name="T5" fmla="*/ 2147483647 h 235"/>
              <a:gd name="T6" fmla="*/ 0 w 59"/>
              <a:gd name="T7" fmla="*/ 2147483647 h 235"/>
              <a:gd name="T8" fmla="*/ 2147483647 w 59"/>
              <a:gd name="T9" fmla="*/ 2147483647 h 235"/>
              <a:gd name="T10" fmla="*/ 2147483647 w 59"/>
              <a:gd name="T11" fmla="*/ 2147483647 h 235"/>
              <a:gd name="T12" fmla="*/ 2147483647 w 59"/>
              <a:gd name="T13" fmla="*/ 2147483647 h 235"/>
              <a:gd name="T14" fmla="*/ 2147483647 w 59"/>
              <a:gd name="T15" fmla="*/ 0 h 235"/>
              <a:gd name="T16" fmla="*/ 2147483647 w 59"/>
              <a:gd name="T17" fmla="*/ 0 h 235"/>
              <a:gd name="T18" fmla="*/ 2147483647 w 59"/>
              <a:gd name="T19" fmla="*/ 0 h 235"/>
              <a:gd name="T20" fmla="*/ 2147483647 w 59"/>
              <a:gd name="T21" fmla="*/ 2147483647 h 235"/>
              <a:gd name="T22" fmla="*/ 2147483647 w 59"/>
              <a:gd name="T23" fmla="*/ 2147483647 h 235"/>
              <a:gd name="T24" fmla="*/ 2147483647 w 59"/>
              <a:gd name="T25" fmla="*/ 2147483647 h 235"/>
              <a:gd name="T26" fmla="*/ 2147483647 w 59"/>
              <a:gd name="T27" fmla="*/ 2147483647 h 235"/>
              <a:gd name="T28" fmla="*/ 2147483647 w 59"/>
              <a:gd name="T29" fmla="*/ 2147483647 h 235"/>
              <a:gd name="T30" fmla="*/ 2147483647 w 59"/>
              <a:gd name="T31" fmla="*/ 2147483647 h 235"/>
              <a:gd name="T32" fmla="*/ 2147483647 w 59"/>
              <a:gd name="T33" fmla="*/ 2147483647 h 235"/>
              <a:gd name="T34" fmla="*/ 2147483647 w 59"/>
              <a:gd name="T35" fmla="*/ 2147483647 h 235"/>
              <a:gd name="T36" fmla="*/ 2147483647 w 59"/>
              <a:gd name="T37" fmla="*/ 2147483647 h 235"/>
              <a:gd name="T38" fmla="*/ 2147483647 w 59"/>
              <a:gd name="T39" fmla="*/ 2147483647 h 235"/>
              <a:gd name="T40" fmla="*/ 2147483647 w 59"/>
              <a:gd name="T41" fmla="*/ 2147483647 h 235"/>
              <a:gd name="T42" fmla="*/ 2147483647 w 59"/>
              <a:gd name="T43" fmla="*/ 2147483647 h 235"/>
              <a:gd name="T44" fmla="*/ 2147483647 w 59"/>
              <a:gd name="T45" fmla="*/ 2147483647 h 235"/>
              <a:gd name="T46" fmla="*/ 2147483647 w 59"/>
              <a:gd name="T47" fmla="*/ 2147483647 h 235"/>
              <a:gd name="T48" fmla="*/ 2147483647 w 59"/>
              <a:gd name="T49" fmla="*/ 2147483647 h 235"/>
              <a:gd name="T50" fmla="*/ 2147483647 w 59"/>
              <a:gd name="T51" fmla="*/ 2147483647 h 235"/>
              <a:gd name="T52" fmla="*/ 2147483647 w 59"/>
              <a:gd name="T53" fmla="*/ 2147483647 h 235"/>
              <a:gd name="T54" fmla="*/ 2147483647 w 59"/>
              <a:gd name="T55" fmla="*/ 2147483647 h 235"/>
              <a:gd name="T56" fmla="*/ 2147483647 w 59"/>
              <a:gd name="T57" fmla="*/ 2147483647 h 235"/>
              <a:gd name="T58" fmla="*/ 2147483647 w 59"/>
              <a:gd name="T59" fmla="*/ 2147483647 h 235"/>
              <a:gd name="T60" fmla="*/ 2147483647 w 59"/>
              <a:gd name="T61" fmla="*/ 0 h 235"/>
              <a:gd name="T62" fmla="*/ 2147483647 w 59"/>
              <a:gd name="T63" fmla="*/ 0 h 235"/>
              <a:gd name="T64" fmla="*/ 2147483647 w 59"/>
              <a:gd name="T65" fmla="*/ 0 h 23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235"/>
              <a:gd name="T101" fmla="*/ 59 w 59"/>
              <a:gd name="T102" fmla="*/ 235 h 23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235">
                <a:moveTo>
                  <a:pt x="25" y="235"/>
                </a:moveTo>
                <a:lnTo>
                  <a:pt x="25" y="90"/>
                </a:lnTo>
                <a:lnTo>
                  <a:pt x="0" y="90"/>
                </a:lnTo>
                <a:lnTo>
                  <a:pt x="0" y="66"/>
                </a:lnTo>
                <a:lnTo>
                  <a:pt x="56" y="66"/>
                </a:lnTo>
                <a:lnTo>
                  <a:pt x="56" y="235"/>
                </a:lnTo>
                <a:lnTo>
                  <a:pt x="25" y="235"/>
                </a:lnTo>
                <a:close/>
                <a:moveTo>
                  <a:pt x="42" y="0"/>
                </a:moveTo>
                <a:lnTo>
                  <a:pt x="42" y="0"/>
                </a:lnTo>
                <a:lnTo>
                  <a:pt x="49" y="0"/>
                </a:lnTo>
                <a:lnTo>
                  <a:pt x="56" y="3"/>
                </a:lnTo>
                <a:lnTo>
                  <a:pt x="59" y="10"/>
                </a:lnTo>
                <a:lnTo>
                  <a:pt x="59" y="17"/>
                </a:lnTo>
                <a:lnTo>
                  <a:pt x="59" y="24"/>
                </a:lnTo>
                <a:lnTo>
                  <a:pt x="56" y="31"/>
                </a:lnTo>
                <a:lnTo>
                  <a:pt x="49" y="34"/>
                </a:lnTo>
                <a:lnTo>
                  <a:pt x="42" y="38"/>
                </a:lnTo>
                <a:lnTo>
                  <a:pt x="35" y="34"/>
                </a:lnTo>
                <a:lnTo>
                  <a:pt x="28" y="31"/>
                </a:lnTo>
                <a:lnTo>
                  <a:pt x="25" y="24"/>
                </a:lnTo>
                <a:lnTo>
                  <a:pt x="25" y="17"/>
                </a:lnTo>
                <a:lnTo>
                  <a:pt x="25" y="10"/>
                </a:lnTo>
                <a:lnTo>
                  <a:pt x="28" y="3"/>
                </a:lnTo>
                <a:lnTo>
                  <a:pt x="35" y="0"/>
                </a:lnTo>
                <a:lnTo>
                  <a:pt x="42" y="0"/>
                </a:lnTo>
                <a:close/>
              </a:path>
            </a:pathLst>
          </a:custGeom>
          <a:solidFill>
            <a:srgbClr val="939598"/>
          </a:solidFill>
          <a:ln w="9525">
            <a:noFill/>
            <a:round/>
            <a:headEnd/>
            <a:tailEnd/>
          </a:ln>
        </p:spPr>
        <p:txBody>
          <a:bodyPr/>
          <a:lstStyle/>
          <a:p>
            <a:endParaRPr lang="en-US"/>
          </a:p>
        </p:txBody>
      </p:sp>
      <p:sp>
        <p:nvSpPr>
          <p:cNvPr id="45092" name="Freeform 38"/>
          <p:cNvSpPr>
            <a:spLocks/>
          </p:cNvSpPr>
          <p:nvPr/>
        </p:nvSpPr>
        <p:spPr bwMode="auto">
          <a:xfrm>
            <a:off x="7102475" y="1431925"/>
            <a:ext cx="176213" cy="350838"/>
          </a:xfrm>
          <a:custGeom>
            <a:avLst/>
            <a:gdLst>
              <a:gd name="T0" fmla="*/ 2147483647 w 111"/>
              <a:gd name="T1" fmla="*/ 2147483647 h 221"/>
              <a:gd name="T2" fmla="*/ 0 w 111"/>
              <a:gd name="T3" fmla="*/ 2147483647 h 221"/>
              <a:gd name="T4" fmla="*/ 0 w 111"/>
              <a:gd name="T5" fmla="*/ 2147483647 h 221"/>
              <a:gd name="T6" fmla="*/ 2147483647 w 111"/>
              <a:gd name="T7" fmla="*/ 2147483647 h 221"/>
              <a:gd name="T8" fmla="*/ 2147483647 w 111"/>
              <a:gd name="T9" fmla="*/ 2147483647 h 221"/>
              <a:gd name="T10" fmla="*/ 2147483647 w 111"/>
              <a:gd name="T11" fmla="*/ 0 h 221"/>
              <a:gd name="T12" fmla="*/ 2147483647 w 111"/>
              <a:gd name="T13" fmla="*/ 2147483647 h 221"/>
              <a:gd name="T14" fmla="*/ 2147483647 w 111"/>
              <a:gd name="T15" fmla="*/ 2147483647 h 221"/>
              <a:gd name="T16" fmla="*/ 2147483647 w 111"/>
              <a:gd name="T17" fmla="*/ 2147483647 h 221"/>
              <a:gd name="T18" fmla="*/ 2147483647 w 111"/>
              <a:gd name="T19" fmla="*/ 2147483647 h 221"/>
              <a:gd name="T20" fmla="*/ 2147483647 w 111"/>
              <a:gd name="T21" fmla="*/ 2147483647 h 221"/>
              <a:gd name="T22" fmla="*/ 2147483647 w 111"/>
              <a:gd name="T23" fmla="*/ 2147483647 h 221"/>
              <a:gd name="T24" fmla="*/ 2147483647 w 111"/>
              <a:gd name="T25" fmla="*/ 2147483647 h 221"/>
              <a:gd name="T26" fmla="*/ 2147483647 w 111"/>
              <a:gd name="T27" fmla="*/ 2147483647 h 221"/>
              <a:gd name="T28" fmla="*/ 2147483647 w 111"/>
              <a:gd name="T29" fmla="*/ 2147483647 h 221"/>
              <a:gd name="T30" fmla="*/ 2147483647 w 111"/>
              <a:gd name="T31" fmla="*/ 2147483647 h 221"/>
              <a:gd name="T32" fmla="*/ 2147483647 w 111"/>
              <a:gd name="T33" fmla="*/ 2147483647 h 221"/>
              <a:gd name="T34" fmla="*/ 2147483647 w 111"/>
              <a:gd name="T35" fmla="*/ 2147483647 h 221"/>
              <a:gd name="T36" fmla="*/ 2147483647 w 111"/>
              <a:gd name="T37" fmla="*/ 2147483647 h 221"/>
              <a:gd name="T38" fmla="*/ 2147483647 w 111"/>
              <a:gd name="T39" fmla="*/ 2147483647 h 221"/>
              <a:gd name="T40" fmla="*/ 2147483647 w 111"/>
              <a:gd name="T41" fmla="*/ 2147483647 h 221"/>
              <a:gd name="T42" fmla="*/ 2147483647 w 111"/>
              <a:gd name="T43" fmla="*/ 2147483647 h 221"/>
              <a:gd name="T44" fmla="*/ 2147483647 w 111"/>
              <a:gd name="T45" fmla="*/ 2147483647 h 221"/>
              <a:gd name="T46" fmla="*/ 2147483647 w 111"/>
              <a:gd name="T47" fmla="*/ 2147483647 h 221"/>
              <a:gd name="T48" fmla="*/ 2147483647 w 111"/>
              <a:gd name="T49" fmla="*/ 2147483647 h 221"/>
              <a:gd name="T50" fmla="*/ 2147483647 w 111"/>
              <a:gd name="T51" fmla="*/ 2147483647 h 221"/>
              <a:gd name="T52" fmla="*/ 2147483647 w 111"/>
              <a:gd name="T53" fmla="*/ 2147483647 h 221"/>
              <a:gd name="T54" fmla="*/ 2147483647 w 111"/>
              <a:gd name="T55" fmla="*/ 2147483647 h 221"/>
              <a:gd name="T56" fmla="*/ 2147483647 w 111"/>
              <a:gd name="T57" fmla="*/ 2147483647 h 221"/>
              <a:gd name="T58" fmla="*/ 2147483647 w 111"/>
              <a:gd name="T59" fmla="*/ 2147483647 h 221"/>
              <a:gd name="T60" fmla="*/ 2147483647 w 111"/>
              <a:gd name="T61" fmla="*/ 2147483647 h 22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11"/>
              <a:gd name="T94" fmla="*/ 0 h 221"/>
              <a:gd name="T95" fmla="*/ 111 w 111"/>
              <a:gd name="T96" fmla="*/ 221 h 22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11" h="221">
                <a:moveTo>
                  <a:pt x="21" y="69"/>
                </a:moveTo>
                <a:lnTo>
                  <a:pt x="0" y="69"/>
                </a:lnTo>
                <a:lnTo>
                  <a:pt x="0" y="49"/>
                </a:lnTo>
                <a:lnTo>
                  <a:pt x="21" y="49"/>
                </a:lnTo>
                <a:lnTo>
                  <a:pt x="21" y="11"/>
                </a:lnTo>
                <a:lnTo>
                  <a:pt x="52" y="0"/>
                </a:lnTo>
                <a:lnTo>
                  <a:pt x="52" y="49"/>
                </a:lnTo>
                <a:lnTo>
                  <a:pt x="97" y="49"/>
                </a:lnTo>
                <a:lnTo>
                  <a:pt x="97" y="69"/>
                </a:lnTo>
                <a:lnTo>
                  <a:pt x="52" y="69"/>
                </a:lnTo>
                <a:lnTo>
                  <a:pt x="52" y="156"/>
                </a:lnTo>
                <a:lnTo>
                  <a:pt x="52" y="173"/>
                </a:lnTo>
                <a:lnTo>
                  <a:pt x="59" y="187"/>
                </a:lnTo>
                <a:lnTo>
                  <a:pt x="69" y="194"/>
                </a:lnTo>
                <a:lnTo>
                  <a:pt x="83" y="194"/>
                </a:lnTo>
                <a:lnTo>
                  <a:pt x="93" y="194"/>
                </a:lnTo>
                <a:lnTo>
                  <a:pt x="107" y="190"/>
                </a:lnTo>
                <a:lnTo>
                  <a:pt x="111" y="214"/>
                </a:lnTo>
                <a:lnTo>
                  <a:pt x="90" y="218"/>
                </a:lnTo>
                <a:lnTo>
                  <a:pt x="69" y="221"/>
                </a:lnTo>
                <a:lnTo>
                  <a:pt x="48" y="218"/>
                </a:lnTo>
                <a:lnTo>
                  <a:pt x="35" y="204"/>
                </a:lnTo>
                <a:lnTo>
                  <a:pt x="24" y="187"/>
                </a:lnTo>
                <a:lnTo>
                  <a:pt x="21" y="166"/>
                </a:lnTo>
                <a:lnTo>
                  <a:pt x="21" y="69"/>
                </a:lnTo>
                <a:close/>
              </a:path>
            </a:pathLst>
          </a:custGeom>
          <a:solidFill>
            <a:srgbClr val="939598"/>
          </a:solidFill>
          <a:ln w="9525">
            <a:noFill/>
            <a:round/>
            <a:headEnd/>
            <a:tailEnd/>
          </a:ln>
        </p:spPr>
        <p:txBody>
          <a:bodyPr/>
          <a:lstStyle/>
          <a:p>
            <a:endParaRPr lang="en-US"/>
          </a:p>
        </p:txBody>
      </p:sp>
      <p:sp>
        <p:nvSpPr>
          <p:cNvPr id="45093" name="Freeform 39"/>
          <p:cNvSpPr>
            <a:spLocks/>
          </p:cNvSpPr>
          <p:nvPr/>
        </p:nvSpPr>
        <p:spPr bwMode="auto">
          <a:xfrm>
            <a:off x="7327900" y="1509713"/>
            <a:ext cx="219075" cy="273050"/>
          </a:xfrm>
          <a:custGeom>
            <a:avLst/>
            <a:gdLst>
              <a:gd name="T0" fmla="*/ 2147483647 w 138"/>
              <a:gd name="T1" fmla="*/ 0 h 172"/>
              <a:gd name="T2" fmla="*/ 2147483647 w 138"/>
              <a:gd name="T3" fmla="*/ 2147483647 h 172"/>
              <a:gd name="T4" fmla="*/ 2147483647 w 138"/>
              <a:gd name="T5" fmla="*/ 2147483647 h 172"/>
              <a:gd name="T6" fmla="*/ 2147483647 w 138"/>
              <a:gd name="T7" fmla="*/ 2147483647 h 172"/>
              <a:gd name="T8" fmla="*/ 2147483647 w 138"/>
              <a:gd name="T9" fmla="*/ 2147483647 h 172"/>
              <a:gd name="T10" fmla="*/ 2147483647 w 138"/>
              <a:gd name="T11" fmla="*/ 2147483647 h 172"/>
              <a:gd name="T12" fmla="*/ 2147483647 w 138"/>
              <a:gd name="T13" fmla="*/ 2147483647 h 172"/>
              <a:gd name="T14" fmla="*/ 2147483647 w 138"/>
              <a:gd name="T15" fmla="*/ 2147483647 h 172"/>
              <a:gd name="T16" fmla="*/ 2147483647 w 138"/>
              <a:gd name="T17" fmla="*/ 2147483647 h 172"/>
              <a:gd name="T18" fmla="*/ 2147483647 w 138"/>
              <a:gd name="T19" fmla="*/ 2147483647 h 172"/>
              <a:gd name="T20" fmla="*/ 2147483647 w 138"/>
              <a:gd name="T21" fmla="*/ 2147483647 h 172"/>
              <a:gd name="T22" fmla="*/ 2147483647 w 138"/>
              <a:gd name="T23" fmla="*/ 2147483647 h 172"/>
              <a:gd name="T24" fmla="*/ 2147483647 w 138"/>
              <a:gd name="T25" fmla="*/ 2147483647 h 172"/>
              <a:gd name="T26" fmla="*/ 2147483647 w 138"/>
              <a:gd name="T27" fmla="*/ 0 h 172"/>
              <a:gd name="T28" fmla="*/ 2147483647 w 138"/>
              <a:gd name="T29" fmla="*/ 0 h 172"/>
              <a:gd name="T30" fmla="*/ 2147483647 w 138"/>
              <a:gd name="T31" fmla="*/ 2147483647 h 172"/>
              <a:gd name="T32" fmla="*/ 2147483647 w 138"/>
              <a:gd name="T33" fmla="*/ 2147483647 h 172"/>
              <a:gd name="T34" fmla="*/ 2147483647 w 138"/>
              <a:gd name="T35" fmla="*/ 2147483647 h 172"/>
              <a:gd name="T36" fmla="*/ 2147483647 w 138"/>
              <a:gd name="T37" fmla="*/ 2147483647 h 172"/>
              <a:gd name="T38" fmla="*/ 2147483647 w 138"/>
              <a:gd name="T39" fmla="*/ 2147483647 h 172"/>
              <a:gd name="T40" fmla="*/ 2147483647 w 138"/>
              <a:gd name="T41" fmla="*/ 2147483647 h 172"/>
              <a:gd name="T42" fmla="*/ 2147483647 w 138"/>
              <a:gd name="T43" fmla="*/ 2147483647 h 172"/>
              <a:gd name="T44" fmla="*/ 2147483647 w 138"/>
              <a:gd name="T45" fmla="*/ 2147483647 h 172"/>
              <a:gd name="T46" fmla="*/ 2147483647 w 138"/>
              <a:gd name="T47" fmla="*/ 2147483647 h 172"/>
              <a:gd name="T48" fmla="*/ 2147483647 w 138"/>
              <a:gd name="T49" fmla="*/ 2147483647 h 172"/>
              <a:gd name="T50" fmla="*/ 2147483647 w 138"/>
              <a:gd name="T51" fmla="*/ 2147483647 h 172"/>
              <a:gd name="T52" fmla="*/ 2147483647 w 138"/>
              <a:gd name="T53" fmla="*/ 2147483647 h 172"/>
              <a:gd name="T54" fmla="*/ 2147483647 w 138"/>
              <a:gd name="T55" fmla="*/ 2147483647 h 172"/>
              <a:gd name="T56" fmla="*/ 2147483647 w 138"/>
              <a:gd name="T57" fmla="*/ 2147483647 h 172"/>
              <a:gd name="T58" fmla="*/ 2147483647 w 138"/>
              <a:gd name="T59" fmla="*/ 2147483647 h 172"/>
              <a:gd name="T60" fmla="*/ 2147483647 w 138"/>
              <a:gd name="T61" fmla="*/ 2147483647 h 172"/>
              <a:gd name="T62" fmla="*/ 2147483647 w 138"/>
              <a:gd name="T63" fmla="*/ 2147483647 h 172"/>
              <a:gd name="T64" fmla="*/ 0 w 138"/>
              <a:gd name="T65" fmla="*/ 2147483647 h 172"/>
              <a:gd name="T66" fmla="*/ 0 w 138"/>
              <a:gd name="T67" fmla="*/ 2147483647 h 172"/>
              <a:gd name="T68" fmla="*/ 0 w 138"/>
              <a:gd name="T69" fmla="*/ 0 h 172"/>
              <a:gd name="T70" fmla="*/ 2147483647 w 138"/>
              <a:gd name="T71" fmla="*/ 0 h 17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38"/>
              <a:gd name="T109" fmla="*/ 0 h 172"/>
              <a:gd name="T110" fmla="*/ 138 w 138"/>
              <a:gd name="T111" fmla="*/ 172 h 17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38" h="172">
                <a:moveTo>
                  <a:pt x="27" y="0"/>
                </a:moveTo>
                <a:lnTo>
                  <a:pt x="27" y="107"/>
                </a:lnTo>
                <a:lnTo>
                  <a:pt x="31" y="124"/>
                </a:lnTo>
                <a:lnTo>
                  <a:pt x="38" y="138"/>
                </a:lnTo>
                <a:lnTo>
                  <a:pt x="48" y="145"/>
                </a:lnTo>
                <a:lnTo>
                  <a:pt x="62" y="145"/>
                </a:lnTo>
                <a:lnTo>
                  <a:pt x="76" y="145"/>
                </a:lnTo>
                <a:lnTo>
                  <a:pt x="89" y="138"/>
                </a:lnTo>
                <a:lnTo>
                  <a:pt x="100" y="127"/>
                </a:lnTo>
                <a:lnTo>
                  <a:pt x="107" y="117"/>
                </a:lnTo>
                <a:lnTo>
                  <a:pt x="107" y="0"/>
                </a:lnTo>
                <a:lnTo>
                  <a:pt x="138" y="0"/>
                </a:lnTo>
                <a:lnTo>
                  <a:pt x="138" y="169"/>
                </a:lnTo>
                <a:lnTo>
                  <a:pt x="107" y="169"/>
                </a:lnTo>
                <a:lnTo>
                  <a:pt x="107" y="145"/>
                </a:lnTo>
                <a:lnTo>
                  <a:pt x="100" y="155"/>
                </a:lnTo>
                <a:lnTo>
                  <a:pt x="86" y="162"/>
                </a:lnTo>
                <a:lnTo>
                  <a:pt x="72" y="169"/>
                </a:lnTo>
                <a:lnTo>
                  <a:pt x="55" y="172"/>
                </a:lnTo>
                <a:lnTo>
                  <a:pt x="44" y="169"/>
                </a:lnTo>
                <a:lnTo>
                  <a:pt x="31" y="169"/>
                </a:lnTo>
                <a:lnTo>
                  <a:pt x="20" y="162"/>
                </a:lnTo>
                <a:lnTo>
                  <a:pt x="13" y="155"/>
                </a:lnTo>
                <a:lnTo>
                  <a:pt x="7" y="148"/>
                </a:lnTo>
                <a:lnTo>
                  <a:pt x="3" y="134"/>
                </a:lnTo>
                <a:lnTo>
                  <a:pt x="0" y="124"/>
                </a:lnTo>
                <a:lnTo>
                  <a:pt x="0" y="110"/>
                </a:lnTo>
                <a:lnTo>
                  <a:pt x="0" y="0"/>
                </a:lnTo>
                <a:lnTo>
                  <a:pt x="27" y="0"/>
                </a:lnTo>
                <a:close/>
              </a:path>
            </a:pathLst>
          </a:custGeom>
          <a:solidFill>
            <a:srgbClr val="939598"/>
          </a:solidFill>
          <a:ln w="9525">
            <a:noFill/>
            <a:round/>
            <a:headEnd/>
            <a:tailEnd/>
          </a:ln>
        </p:spPr>
        <p:txBody>
          <a:bodyPr/>
          <a:lstStyle/>
          <a:p>
            <a:endParaRPr lang="en-US"/>
          </a:p>
        </p:txBody>
      </p:sp>
      <p:sp>
        <p:nvSpPr>
          <p:cNvPr id="45094" name="Freeform 40"/>
          <p:cNvSpPr>
            <a:spLocks/>
          </p:cNvSpPr>
          <p:nvPr/>
        </p:nvSpPr>
        <p:spPr bwMode="auto">
          <a:xfrm>
            <a:off x="7600950" y="1431925"/>
            <a:ext cx="176213" cy="350838"/>
          </a:xfrm>
          <a:custGeom>
            <a:avLst/>
            <a:gdLst>
              <a:gd name="T0" fmla="*/ 2147483647 w 111"/>
              <a:gd name="T1" fmla="*/ 2147483647 h 221"/>
              <a:gd name="T2" fmla="*/ 0 w 111"/>
              <a:gd name="T3" fmla="*/ 2147483647 h 221"/>
              <a:gd name="T4" fmla="*/ 0 w 111"/>
              <a:gd name="T5" fmla="*/ 2147483647 h 221"/>
              <a:gd name="T6" fmla="*/ 2147483647 w 111"/>
              <a:gd name="T7" fmla="*/ 2147483647 h 221"/>
              <a:gd name="T8" fmla="*/ 2147483647 w 111"/>
              <a:gd name="T9" fmla="*/ 2147483647 h 221"/>
              <a:gd name="T10" fmla="*/ 2147483647 w 111"/>
              <a:gd name="T11" fmla="*/ 0 h 221"/>
              <a:gd name="T12" fmla="*/ 2147483647 w 111"/>
              <a:gd name="T13" fmla="*/ 2147483647 h 221"/>
              <a:gd name="T14" fmla="*/ 2147483647 w 111"/>
              <a:gd name="T15" fmla="*/ 2147483647 h 221"/>
              <a:gd name="T16" fmla="*/ 2147483647 w 111"/>
              <a:gd name="T17" fmla="*/ 2147483647 h 221"/>
              <a:gd name="T18" fmla="*/ 2147483647 w 111"/>
              <a:gd name="T19" fmla="*/ 2147483647 h 221"/>
              <a:gd name="T20" fmla="*/ 2147483647 w 111"/>
              <a:gd name="T21" fmla="*/ 2147483647 h 221"/>
              <a:gd name="T22" fmla="*/ 2147483647 w 111"/>
              <a:gd name="T23" fmla="*/ 2147483647 h 221"/>
              <a:gd name="T24" fmla="*/ 2147483647 w 111"/>
              <a:gd name="T25" fmla="*/ 2147483647 h 221"/>
              <a:gd name="T26" fmla="*/ 2147483647 w 111"/>
              <a:gd name="T27" fmla="*/ 2147483647 h 221"/>
              <a:gd name="T28" fmla="*/ 2147483647 w 111"/>
              <a:gd name="T29" fmla="*/ 2147483647 h 221"/>
              <a:gd name="T30" fmla="*/ 2147483647 w 111"/>
              <a:gd name="T31" fmla="*/ 2147483647 h 221"/>
              <a:gd name="T32" fmla="*/ 2147483647 w 111"/>
              <a:gd name="T33" fmla="*/ 2147483647 h 221"/>
              <a:gd name="T34" fmla="*/ 2147483647 w 111"/>
              <a:gd name="T35" fmla="*/ 2147483647 h 221"/>
              <a:gd name="T36" fmla="*/ 2147483647 w 111"/>
              <a:gd name="T37" fmla="*/ 2147483647 h 221"/>
              <a:gd name="T38" fmla="*/ 2147483647 w 111"/>
              <a:gd name="T39" fmla="*/ 2147483647 h 221"/>
              <a:gd name="T40" fmla="*/ 2147483647 w 111"/>
              <a:gd name="T41" fmla="*/ 2147483647 h 221"/>
              <a:gd name="T42" fmla="*/ 2147483647 w 111"/>
              <a:gd name="T43" fmla="*/ 2147483647 h 221"/>
              <a:gd name="T44" fmla="*/ 2147483647 w 111"/>
              <a:gd name="T45" fmla="*/ 2147483647 h 221"/>
              <a:gd name="T46" fmla="*/ 2147483647 w 111"/>
              <a:gd name="T47" fmla="*/ 2147483647 h 221"/>
              <a:gd name="T48" fmla="*/ 2147483647 w 111"/>
              <a:gd name="T49" fmla="*/ 2147483647 h 221"/>
              <a:gd name="T50" fmla="*/ 2147483647 w 111"/>
              <a:gd name="T51" fmla="*/ 2147483647 h 221"/>
              <a:gd name="T52" fmla="*/ 2147483647 w 111"/>
              <a:gd name="T53" fmla="*/ 2147483647 h 221"/>
              <a:gd name="T54" fmla="*/ 2147483647 w 111"/>
              <a:gd name="T55" fmla="*/ 2147483647 h 221"/>
              <a:gd name="T56" fmla="*/ 2147483647 w 111"/>
              <a:gd name="T57" fmla="*/ 2147483647 h 221"/>
              <a:gd name="T58" fmla="*/ 2147483647 w 111"/>
              <a:gd name="T59" fmla="*/ 2147483647 h 221"/>
              <a:gd name="T60" fmla="*/ 2147483647 w 111"/>
              <a:gd name="T61" fmla="*/ 2147483647 h 22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11"/>
              <a:gd name="T94" fmla="*/ 0 h 221"/>
              <a:gd name="T95" fmla="*/ 111 w 111"/>
              <a:gd name="T96" fmla="*/ 221 h 22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11" h="221">
                <a:moveTo>
                  <a:pt x="21" y="69"/>
                </a:moveTo>
                <a:lnTo>
                  <a:pt x="0" y="69"/>
                </a:lnTo>
                <a:lnTo>
                  <a:pt x="0" y="49"/>
                </a:lnTo>
                <a:lnTo>
                  <a:pt x="21" y="49"/>
                </a:lnTo>
                <a:lnTo>
                  <a:pt x="21" y="11"/>
                </a:lnTo>
                <a:lnTo>
                  <a:pt x="52" y="0"/>
                </a:lnTo>
                <a:lnTo>
                  <a:pt x="52" y="49"/>
                </a:lnTo>
                <a:lnTo>
                  <a:pt x="97" y="49"/>
                </a:lnTo>
                <a:lnTo>
                  <a:pt x="97" y="69"/>
                </a:lnTo>
                <a:lnTo>
                  <a:pt x="52" y="69"/>
                </a:lnTo>
                <a:lnTo>
                  <a:pt x="52" y="156"/>
                </a:lnTo>
                <a:lnTo>
                  <a:pt x="52" y="173"/>
                </a:lnTo>
                <a:lnTo>
                  <a:pt x="59" y="187"/>
                </a:lnTo>
                <a:lnTo>
                  <a:pt x="66" y="194"/>
                </a:lnTo>
                <a:lnTo>
                  <a:pt x="80" y="194"/>
                </a:lnTo>
                <a:lnTo>
                  <a:pt x="93" y="194"/>
                </a:lnTo>
                <a:lnTo>
                  <a:pt x="104" y="190"/>
                </a:lnTo>
                <a:lnTo>
                  <a:pt x="111" y="214"/>
                </a:lnTo>
                <a:lnTo>
                  <a:pt x="90" y="218"/>
                </a:lnTo>
                <a:lnTo>
                  <a:pt x="69" y="221"/>
                </a:lnTo>
                <a:lnTo>
                  <a:pt x="49" y="218"/>
                </a:lnTo>
                <a:lnTo>
                  <a:pt x="35" y="204"/>
                </a:lnTo>
                <a:lnTo>
                  <a:pt x="24" y="187"/>
                </a:lnTo>
                <a:lnTo>
                  <a:pt x="21" y="166"/>
                </a:lnTo>
                <a:lnTo>
                  <a:pt x="21" y="69"/>
                </a:lnTo>
                <a:close/>
              </a:path>
            </a:pathLst>
          </a:custGeom>
          <a:solidFill>
            <a:srgbClr val="939598"/>
          </a:solidFill>
          <a:ln w="9525">
            <a:noFill/>
            <a:round/>
            <a:headEnd/>
            <a:tailEnd/>
          </a:ln>
        </p:spPr>
        <p:txBody>
          <a:bodyPr/>
          <a:lstStyle/>
          <a:p>
            <a:endParaRPr lang="en-US"/>
          </a:p>
        </p:txBody>
      </p:sp>
      <p:sp>
        <p:nvSpPr>
          <p:cNvPr id="45095" name="Freeform 41"/>
          <p:cNvSpPr>
            <a:spLocks noEditPoints="1"/>
          </p:cNvSpPr>
          <p:nvPr/>
        </p:nvSpPr>
        <p:spPr bwMode="auto">
          <a:xfrm>
            <a:off x="7808913" y="1503363"/>
            <a:ext cx="247650" cy="279400"/>
          </a:xfrm>
          <a:custGeom>
            <a:avLst/>
            <a:gdLst>
              <a:gd name="T0" fmla="*/ 2147483647 w 156"/>
              <a:gd name="T1" fmla="*/ 2147483647 h 176"/>
              <a:gd name="T2" fmla="*/ 2147483647 w 156"/>
              <a:gd name="T3" fmla="*/ 2147483647 h 176"/>
              <a:gd name="T4" fmla="*/ 2147483647 w 156"/>
              <a:gd name="T5" fmla="*/ 2147483647 h 176"/>
              <a:gd name="T6" fmla="*/ 2147483647 w 156"/>
              <a:gd name="T7" fmla="*/ 2147483647 h 176"/>
              <a:gd name="T8" fmla="*/ 2147483647 w 156"/>
              <a:gd name="T9" fmla="*/ 2147483647 h 176"/>
              <a:gd name="T10" fmla="*/ 2147483647 w 156"/>
              <a:gd name="T11" fmla="*/ 2147483647 h 176"/>
              <a:gd name="T12" fmla="*/ 2147483647 w 156"/>
              <a:gd name="T13" fmla="*/ 2147483647 h 176"/>
              <a:gd name="T14" fmla="*/ 2147483647 w 156"/>
              <a:gd name="T15" fmla="*/ 2147483647 h 176"/>
              <a:gd name="T16" fmla="*/ 2147483647 w 156"/>
              <a:gd name="T17" fmla="*/ 2147483647 h 176"/>
              <a:gd name="T18" fmla="*/ 2147483647 w 156"/>
              <a:gd name="T19" fmla="*/ 2147483647 h 176"/>
              <a:gd name="T20" fmla="*/ 2147483647 w 156"/>
              <a:gd name="T21" fmla="*/ 2147483647 h 176"/>
              <a:gd name="T22" fmla="*/ 2147483647 w 156"/>
              <a:gd name="T23" fmla="*/ 2147483647 h 176"/>
              <a:gd name="T24" fmla="*/ 2147483647 w 156"/>
              <a:gd name="T25" fmla="*/ 2147483647 h 176"/>
              <a:gd name="T26" fmla="*/ 2147483647 w 156"/>
              <a:gd name="T27" fmla="*/ 2147483647 h 176"/>
              <a:gd name="T28" fmla="*/ 0 w 156"/>
              <a:gd name="T29" fmla="*/ 2147483647 h 176"/>
              <a:gd name="T30" fmla="*/ 0 w 156"/>
              <a:gd name="T31" fmla="*/ 2147483647 h 176"/>
              <a:gd name="T32" fmla="*/ 2147483647 w 156"/>
              <a:gd name="T33" fmla="*/ 2147483647 h 176"/>
              <a:gd name="T34" fmla="*/ 2147483647 w 156"/>
              <a:gd name="T35" fmla="*/ 2147483647 h 176"/>
              <a:gd name="T36" fmla="*/ 2147483647 w 156"/>
              <a:gd name="T37" fmla="*/ 2147483647 h 176"/>
              <a:gd name="T38" fmla="*/ 2147483647 w 156"/>
              <a:gd name="T39" fmla="*/ 0 h 176"/>
              <a:gd name="T40" fmla="*/ 2147483647 w 156"/>
              <a:gd name="T41" fmla="*/ 0 h 176"/>
              <a:gd name="T42" fmla="*/ 2147483647 w 156"/>
              <a:gd name="T43" fmla="*/ 2147483647 h 176"/>
              <a:gd name="T44" fmla="*/ 2147483647 w 156"/>
              <a:gd name="T45" fmla="*/ 2147483647 h 176"/>
              <a:gd name="T46" fmla="*/ 2147483647 w 156"/>
              <a:gd name="T47" fmla="*/ 2147483647 h 176"/>
              <a:gd name="T48" fmla="*/ 2147483647 w 156"/>
              <a:gd name="T49" fmla="*/ 2147483647 h 176"/>
              <a:gd name="T50" fmla="*/ 2147483647 w 156"/>
              <a:gd name="T51" fmla="*/ 2147483647 h 176"/>
              <a:gd name="T52" fmla="*/ 2147483647 w 156"/>
              <a:gd name="T53" fmla="*/ 2147483647 h 176"/>
              <a:gd name="T54" fmla="*/ 2147483647 w 156"/>
              <a:gd name="T55" fmla="*/ 2147483647 h 176"/>
              <a:gd name="T56" fmla="*/ 2147483647 w 156"/>
              <a:gd name="T57" fmla="*/ 2147483647 h 176"/>
              <a:gd name="T58" fmla="*/ 2147483647 w 156"/>
              <a:gd name="T59" fmla="*/ 2147483647 h 176"/>
              <a:gd name="T60" fmla="*/ 2147483647 w 156"/>
              <a:gd name="T61" fmla="*/ 2147483647 h 176"/>
              <a:gd name="T62" fmla="*/ 2147483647 w 156"/>
              <a:gd name="T63" fmla="*/ 2147483647 h 176"/>
              <a:gd name="T64" fmla="*/ 2147483647 w 156"/>
              <a:gd name="T65" fmla="*/ 2147483647 h 176"/>
              <a:gd name="T66" fmla="*/ 2147483647 w 156"/>
              <a:gd name="T67" fmla="*/ 2147483647 h 17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6"/>
              <a:gd name="T103" fmla="*/ 0 h 176"/>
              <a:gd name="T104" fmla="*/ 156 w 156"/>
              <a:gd name="T105" fmla="*/ 176 h 17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6" h="176">
                <a:moveTo>
                  <a:pt x="152" y="90"/>
                </a:moveTo>
                <a:lnTo>
                  <a:pt x="32" y="90"/>
                </a:lnTo>
                <a:lnTo>
                  <a:pt x="32" y="104"/>
                </a:lnTo>
                <a:lnTo>
                  <a:pt x="35" y="118"/>
                </a:lnTo>
                <a:lnTo>
                  <a:pt x="42" y="128"/>
                </a:lnTo>
                <a:lnTo>
                  <a:pt x="49" y="135"/>
                </a:lnTo>
                <a:lnTo>
                  <a:pt x="63" y="145"/>
                </a:lnTo>
                <a:lnTo>
                  <a:pt x="83" y="149"/>
                </a:lnTo>
                <a:lnTo>
                  <a:pt x="107" y="145"/>
                </a:lnTo>
                <a:lnTo>
                  <a:pt x="118" y="142"/>
                </a:lnTo>
                <a:lnTo>
                  <a:pt x="128" y="135"/>
                </a:lnTo>
                <a:lnTo>
                  <a:pt x="142" y="156"/>
                </a:lnTo>
                <a:lnTo>
                  <a:pt x="132" y="162"/>
                </a:lnTo>
                <a:lnTo>
                  <a:pt x="118" y="169"/>
                </a:lnTo>
                <a:lnTo>
                  <a:pt x="101" y="173"/>
                </a:lnTo>
                <a:lnTo>
                  <a:pt x="80" y="176"/>
                </a:lnTo>
                <a:lnTo>
                  <a:pt x="63" y="173"/>
                </a:lnTo>
                <a:lnTo>
                  <a:pt x="49" y="169"/>
                </a:lnTo>
                <a:lnTo>
                  <a:pt x="35" y="162"/>
                </a:lnTo>
                <a:lnTo>
                  <a:pt x="25" y="152"/>
                </a:lnTo>
                <a:lnTo>
                  <a:pt x="14" y="142"/>
                </a:lnTo>
                <a:lnTo>
                  <a:pt x="7" y="124"/>
                </a:lnTo>
                <a:lnTo>
                  <a:pt x="0" y="107"/>
                </a:lnTo>
                <a:lnTo>
                  <a:pt x="0" y="90"/>
                </a:lnTo>
                <a:lnTo>
                  <a:pt x="0" y="69"/>
                </a:lnTo>
                <a:lnTo>
                  <a:pt x="7" y="52"/>
                </a:lnTo>
                <a:lnTo>
                  <a:pt x="14" y="35"/>
                </a:lnTo>
                <a:lnTo>
                  <a:pt x="25" y="21"/>
                </a:lnTo>
                <a:lnTo>
                  <a:pt x="38" y="10"/>
                </a:lnTo>
                <a:lnTo>
                  <a:pt x="49" y="4"/>
                </a:lnTo>
                <a:lnTo>
                  <a:pt x="63" y="0"/>
                </a:lnTo>
                <a:lnTo>
                  <a:pt x="80" y="0"/>
                </a:lnTo>
                <a:lnTo>
                  <a:pt x="97" y="0"/>
                </a:lnTo>
                <a:lnTo>
                  <a:pt x="111" y="4"/>
                </a:lnTo>
                <a:lnTo>
                  <a:pt x="125" y="10"/>
                </a:lnTo>
                <a:lnTo>
                  <a:pt x="135" y="21"/>
                </a:lnTo>
                <a:lnTo>
                  <a:pt x="145" y="31"/>
                </a:lnTo>
                <a:lnTo>
                  <a:pt x="152" y="42"/>
                </a:lnTo>
                <a:lnTo>
                  <a:pt x="156" y="55"/>
                </a:lnTo>
                <a:lnTo>
                  <a:pt x="156" y="73"/>
                </a:lnTo>
                <a:lnTo>
                  <a:pt x="152" y="90"/>
                </a:lnTo>
                <a:close/>
                <a:moveTo>
                  <a:pt x="80" y="24"/>
                </a:moveTo>
                <a:lnTo>
                  <a:pt x="80" y="24"/>
                </a:lnTo>
                <a:lnTo>
                  <a:pt x="63" y="28"/>
                </a:lnTo>
                <a:lnTo>
                  <a:pt x="45" y="38"/>
                </a:lnTo>
                <a:lnTo>
                  <a:pt x="35" y="52"/>
                </a:lnTo>
                <a:lnTo>
                  <a:pt x="32" y="69"/>
                </a:lnTo>
                <a:lnTo>
                  <a:pt x="125" y="69"/>
                </a:lnTo>
                <a:lnTo>
                  <a:pt x="125" y="52"/>
                </a:lnTo>
                <a:lnTo>
                  <a:pt x="114" y="38"/>
                </a:lnTo>
                <a:lnTo>
                  <a:pt x="101" y="28"/>
                </a:lnTo>
                <a:lnTo>
                  <a:pt x="80" y="24"/>
                </a:lnTo>
                <a:close/>
              </a:path>
            </a:pathLst>
          </a:custGeom>
          <a:solidFill>
            <a:srgbClr val="939598"/>
          </a:solidFill>
          <a:ln w="9525">
            <a:noFill/>
            <a:round/>
            <a:headEnd/>
            <a:tailEnd/>
          </a:ln>
        </p:spPr>
        <p:txBody>
          <a:bodyPr/>
          <a:lstStyle/>
          <a:p>
            <a:endParaRPr lang="en-US"/>
          </a:p>
        </p:txBody>
      </p:sp>
      <p:sp>
        <p:nvSpPr>
          <p:cNvPr id="45096" name="Freeform 42"/>
          <p:cNvSpPr>
            <a:spLocks/>
          </p:cNvSpPr>
          <p:nvPr/>
        </p:nvSpPr>
        <p:spPr bwMode="auto">
          <a:xfrm>
            <a:off x="5332413" y="1481138"/>
            <a:ext cx="619125" cy="576262"/>
          </a:xfrm>
          <a:custGeom>
            <a:avLst/>
            <a:gdLst>
              <a:gd name="T0" fmla="*/ 0 w 390"/>
              <a:gd name="T1" fmla="*/ 0 h 363"/>
              <a:gd name="T2" fmla="*/ 0 w 390"/>
              <a:gd name="T3" fmla="*/ 0 h 363"/>
              <a:gd name="T4" fmla="*/ 2147483647 w 390"/>
              <a:gd name="T5" fmla="*/ 2147483647 h 363"/>
              <a:gd name="T6" fmla="*/ 2147483647 w 390"/>
              <a:gd name="T7" fmla="*/ 2147483647 h 363"/>
              <a:gd name="T8" fmla="*/ 2147483647 w 390"/>
              <a:gd name="T9" fmla="*/ 2147483647 h 363"/>
              <a:gd name="T10" fmla="*/ 2147483647 w 390"/>
              <a:gd name="T11" fmla="*/ 2147483647 h 363"/>
              <a:gd name="T12" fmla="*/ 2147483647 w 390"/>
              <a:gd name="T13" fmla="*/ 0 h 363"/>
              <a:gd name="T14" fmla="*/ 0 w 390"/>
              <a:gd name="T15" fmla="*/ 0 h 363"/>
              <a:gd name="T16" fmla="*/ 0 60000 65536"/>
              <a:gd name="T17" fmla="*/ 0 60000 65536"/>
              <a:gd name="T18" fmla="*/ 0 60000 65536"/>
              <a:gd name="T19" fmla="*/ 0 60000 65536"/>
              <a:gd name="T20" fmla="*/ 0 60000 65536"/>
              <a:gd name="T21" fmla="*/ 0 60000 65536"/>
              <a:gd name="T22" fmla="*/ 0 60000 65536"/>
              <a:gd name="T23" fmla="*/ 0 60000 65536"/>
              <a:gd name="T24" fmla="*/ 0 w 390"/>
              <a:gd name="T25" fmla="*/ 0 h 363"/>
              <a:gd name="T26" fmla="*/ 390 w 390"/>
              <a:gd name="T27" fmla="*/ 363 h 36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0" h="363">
                <a:moveTo>
                  <a:pt x="0" y="0"/>
                </a:moveTo>
                <a:lnTo>
                  <a:pt x="0" y="0"/>
                </a:lnTo>
                <a:lnTo>
                  <a:pt x="58" y="73"/>
                </a:lnTo>
                <a:lnTo>
                  <a:pt x="145" y="187"/>
                </a:lnTo>
                <a:lnTo>
                  <a:pt x="276" y="363"/>
                </a:lnTo>
                <a:lnTo>
                  <a:pt x="390" y="363"/>
                </a:lnTo>
                <a:lnTo>
                  <a:pt x="390" y="0"/>
                </a:lnTo>
                <a:lnTo>
                  <a:pt x="0" y="0"/>
                </a:lnTo>
                <a:close/>
              </a:path>
            </a:pathLst>
          </a:custGeom>
          <a:solidFill>
            <a:srgbClr val="F5822B"/>
          </a:solidFill>
          <a:ln w="9525">
            <a:noFill/>
            <a:round/>
            <a:headEnd/>
            <a:tailEnd/>
          </a:ln>
        </p:spPr>
        <p:txBody>
          <a:bodyPr/>
          <a:lstStyle/>
          <a:p>
            <a:endParaRPr lang="en-US"/>
          </a:p>
        </p:txBody>
      </p:sp>
      <p:sp>
        <p:nvSpPr>
          <p:cNvPr id="45097" name="Freeform 43"/>
          <p:cNvSpPr>
            <a:spLocks/>
          </p:cNvSpPr>
          <p:nvPr/>
        </p:nvSpPr>
        <p:spPr bwMode="auto">
          <a:xfrm>
            <a:off x="4992688" y="1481138"/>
            <a:ext cx="596900" cy="576262"/>
          </a:xfrm>
          <a:custGeom>
            <a:avLst/>
            <a:gdLst>
              <a:gd name="T0" fmla="*/ 2147483647 w 376"/>
              <a:gd name="T1" fmla="*/ 2147483647 h 363"/>
              <a:gd name="T2" fmla="*/ 2147483647 w 376"/>
              <a:gd name="T3" fmla="*/ 2147483647 h 363"/>
              <a:gd name="T4" fmla="*/ 2147483647 w 376"/>
              <a:gd name="T5" fmla="*/ 0 h 363"/>
              <a:gd name="T6" fmla="*/ 2147483647 w 376"/>
              <a:gd name="T7" fmla="*/ 0 h 363"/>
              <a:gd name="T8" fmla="*/ 2147483647 w 376"/>
              <a:gd name="T9" fmla="*/ 0 h 363"/>
              <a:gd name="T10" fmla="*/ 2147483647 w 376"/>
              <a:gd name="T11" fmla="*/ 2147483647 h 363"/>
              <a:gd name="T12" fmla="*/ 2147483647 w 376"/>
              <a:gd name="T13" fmla="*/ 2147483647 h 363"/>
              <a:gd name="T14" fmla="*/ 2147483647 w 376"/>
              <a:gd name="T15" fmla="*/ 2147483647 h 363"/>
              <a:gd name="T16" fmla="*/ 2147483647 w 376"/>
              <a:gd name="T17" fmla="*/ 2147483647 h 363"/>
              <a:gd name="T18" fmla="*/ 2147483647 w 376"/>
              <a:gd name="T19" fmla="*/ 2147483647 h 363"/>
              <a:gd name="T20" fmla="*/ 2147483647 w 376"/>
              <a:gd name="T21" fmla="*/ 2147483647 h 363"/>
              <a:gd name="T22" fmla="*/ 2147483647 w 376"/>
              <a:gd name="T23" fmla="*/ 2147483647 h 363"/>
              <a:gd name="T24" fmla="*/ 0 w 376"/>
              <a:gd name="T25" fmla="*/ 2147483647 h 363"/>
              <a:gd name="T26" fmla="*/ 2147483647 w 376"/>
              <a:gd name="T27" fmla="*/ 2147483647 h 363"/>
              <a:gd name="T28" fmla="*/ 2147483647 w 376"/>
              <a:gd name="T29" fmla="*/ 2147483647 h 363"/>
              <a:gd name="T30" fmla="*/ 2147483647 w 376"/>
              <a:gd name="T31" fmla="*/ 2147483647 h 363"/>
              <a:gd name="T32" fmla="*/ 2147483647 w 376"/>
              <a:gd name="T33" fmla="*/ 2147483647 h 363"/>
              <a:gd name="T34" fmla="*/ 2147483647 w 376"/>
              <a:gd name="T35" fmla="*/ 2147483647 h 363"/>
              <a:gd name="T36" fmla="*/ 2147483647 w 376"/>
              <a:gd name="T37" fmla="*/ 2147483647 h 363"/>
              <a:gd name="T38" fmla="*/ 2147483647 w 376"/>
              <a:gd name="T39" fmla="*/ 2147483647 h 363"/>
              <a:gd name="T40" fmla="*/ 2147483647 w 376"/>
              <a:gd name="T41" fmla="*/ 2147483647 h 363"/>
              <a:gd name="T42" fmla="*/ 2147483647 w 376"/>
              <a:gd name="T43" fmla="*/ 2147483647 h 363"/>
              <a:gd name="T44" fmla="*/ 2147483647 w 376"/>
              <a:gd name="T45" fmla="*/ 2147483647 h 363"/>
              <a:gd name="T46" fmla="*/ 2147483647 w 376"/>
              <a:gd name="T47" fmla="*/ 2147483647 h 363"/>
              <a:gd name="T48" fmla="*/ 2147483647 w 376"/>
              <a:gd name="T49" fmla="*/ 2147483647 h 36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76"/>
              <a:gd name="T76" fmla="*/ 0 h 363"/>
              <a:gd name="T77" fmla="*/ 376 w 376"/>
              <a:gd name="T78" fmla="*/ 363 h 36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76" h="363">
                <a:moveTo>
                  <a:pt x="234" y="42"/>
                </a:moveTo>
                <a:lnTo>
                  <a:pt x="234" y="42"/>
                </a:lnTo>
                <a:lnTo>
                  <a:pt x="207" y="0"/>
                </a:lnTo>
                <a:lnTo>
                  <a:pt x="165" y="0"/>
                </a:lnTo>
                <a:lnTo>
                  <a:pt x="141" y="42"/>
                </a:lnTo>
                <a:lnTo>
                  <a:pt x="107" y="97"/>
                </a:lnTo>
                <a:lnTo>
                  <a:pt x="76" y="152"/>
                </a:lnTo>
                <a:lnTo>
                  <a:pt x="52" y="204"/>
                </a:lnTo>
                <a:lnTo>
                  <a:pt x="34" y="249"/>
                </a:lnTo>
                <a:lnTo>
                  <a:pt x="10" y="325"/>
                </a:lnTo>
                <a:lnTo>
                  <a:pt x="0" y="363"/>
                </a:lnTo>
                <a:lnTo>
                  <a:pt x="134" y="363"/>
                </a:lnTo>
                <a:lnTo>
                  <a:pt x="186" y="7"/>
                </a:lnTo>
                <a:lnTo>
                  <a:pt x="241" y="363"/>
                </a:lnTo>
                <a:lnTo>
                  <a:pt x="376" y="363"/>
                </a:lnTo>
                <a:lnTo>
                  <a:pt x="366" y="325"/>
                </a:lnTo>
                <a:lnTo>
                  <a:pt x="342" y="249"/>
                </a:lnTo>
                <a:lnTo>
                  <a:pt x="321" y="204"/>
                </a:lnTo>
                <a:lnTo>
                  <a:pt x="297" y="152"/>
                </a:lnTo>
                <a:lnTo>
                  <a:pt x="269" y="97"/>
                </a:lnTo>
                <a:lnTo>
                  <a:pt x="234" y="42"/>
                </a:lnTo>
                <a:close/>
              </a:path>
            </a:pathLst>
          </a:custGeom>
          <a:solidFill>
            <a:srgbClr val="F5822B"/>
          </a:solidFill>
          <a:ln w="9525">
            <a:noFill/>
            <a:round/>
            <a:headEnd/>
            <a:tailEnd/>
          </a:ln>
        </p:spPr>
        <p:txBody>
          <a:bodyPr/>
          <a:lstStyle/>
          <a:p>
            <a:endParaRPr lang="en-US"/>
          </a:p>
        </p:txBody>
      </p:sp>
      <p:sp>
        <p:nvSpPr>
          <p:cNvPr id="45098" name="Freeform 44"/>
          <p:cNvSpPr>
            <a:spLocks/>
          </p:cNvSpPr>
          <p:nvPr/>
        </p:nvSpPr>
        <p:spPr bwMode="auto">
          <a:xfrm>
            <a:off x="4932363" y="1481138"/>
            <a:ext cx="317500" cy="411162"/>
          </a:xfrm>
          <a:custGeom>
            <a:avLst/>
            <a:gdLst>
              <a:gd name="T0" fmla="*/ 2147483647 w 200"/>
              <a:gd name="T1" fmla="*/ 0 h 259"/>
              <a:gd name="T2" fmla="*/ 0 w 200"/>
              <a:gd name="T3" fmla="*/ 0 h 259"/>
              <a:gd name="T4" fmla="*/ 0 w 200"/>
              <a:gd name="T5" fmla="*/ 2147483647 h 259"/>
              <a:gd name="T6" fmla="*/ 0 w 200"/>
              <a:gd name="T7" fmla="*/ 2147483647 h 259"/>
              <a:gd name="T8" fmla="*/ 2147483647 w 200"/>
              <a:gd name="T9" fmla="*/ 2147483647 h 259"/>
              <a:gd name="T10" fmla="*/ 2147483647 w 200"/>
              <a:gd name="T11" fmla="*/ 0 h 259"/>
              <a:gd name="T12" fmla="*/ 2147483647 w 200"/>
              <a:gd name="T13" fmla="*/ 0 h 259"/>
              <a:gd name="T14" fmla="*/ 0 60000 65536"/>
              <a:gd name="T15" fmla="*/ 0 60000 65536"/>
              <a:gd name="T16" fmla="*/ 0 60000 65536"/>
              <a:gd name="T17" fmla="*/ 0 60000 65536"/>
              <a:gd name="T18" fmla="*/ 0 60000 65536"/>
              <a:gd name="T19" fmla="*/ 0 60000 65536"/>
              <a:gd name="T20" fmla="*/ 0 60000 65536"/>
              <a:gd name="T21" fmla="*/ 0 w 200"/>
              <a:gd name="T22" fmla="*/ 0 h 259"/>
              <a:gd name="T23" fmla="*/ 200 w 200"/>
              <a:gd name="T24" fmla="*/ 259 h 2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 h="259">
                <a:moveTo>
                  <a:pt x="200" y="0"/>
                </a:moveTo>
                <a:lnTo>
                  <a:pt x="0" y="0"/>
                </a:lnTo>
                <a:lnTo>
                  <a:pt x="0" y="259"/>
                </a:lnTo>
                <a:lnTo>
                  <a:pt x="117" y="107"/>
                </a:lnTo>
                <a:lnTo>
                  <a:pt x="200" y="0"/>
                </a:lnTo>
                <a:close/>
              </a:path>
            </a:pathLst>
          </a:custGeom>
          <a:solidFill>
            <a:srgbClr val="F5822B"/>
          </a:solidFill>
          <a:ln w="9525">
            <a:noFill/>
            <a:round/>
            <a:headEnd/>
            <a:tailEnd/>
          </a:ln>
        </p:spPr>
        <p:txBody>
          <a:bodyPr/>
          <a:lstStyle/>
          <a:p>
            <a:endParaRPr lang="en-US"/>
          </a:p>
        </p:txBody>
      </p:sp>
      <p:sp>
        <p:nvSpPr>
          <p:cNvPr id="45099" name="Freeform 45"/>
          <p:cNvSpPr>
            <a:spLocks noEditPoints="1"/>
          </p:cNvSpPr>
          <p:nvPr/>
        </p:nvSpPr>
        <p:spPr bwMode="auto">
          <a:xfrm>
            <a:off x="3182938" y="1487488"/>
            <a:ext cx="142875" cy="131762"/>
          </a:xfrm>
          <a:custGeom>
            <a:avLst/>
            <a:gdLst>
              <a:gd name="T0" fmla="*/ 2147483647 w 90"/>
              <a:gd name="T1" fmla="*/ 0 h 83"/>
              <a:gd name="T2" fmla="*/ 2147483647 w 90"/>
              <a:gd name="T3" fmla="*/ 0 h 83"/>
              <a:gd name="T4" fmla="*/ 2147483647 w 90"/>
              <a:gd name="T5" fmla="*/ 2147483647 h 83"/>
              <a:gd name="T6" fmla="*/ 2147483647 w 90"/>
              <a:gd name="T7" fmla="*/ 2147483647 h 83"/>
              <a:gd name="T8" fmla="*/ 2147483647 w 90"/>
              <a:gd name="T9" fmla="*/ 2147483647 h 83"/>
              <a:gd name="T10" fmla="*/ 2147483647 w 90"/>
              <a:gd name="T11" fmla="*/ 2147483647 h 83"/>
              <a:gd name="T12" fmla="*/ 2147483647 w 90"/>
              <a:gd name="T13" fmla="*/ 2147483647 h 83"/>
              <a:gd name="T14" fmla="*/ 0 w 90"/>
              <a:gd name="T15" fmla="*/ 2147483647 h 83"/>
              <a:gd name="T16" fmla="*/ 2147483647 w 90"/>
              <a:gd name="T17" fmla="*/ 0 h 83"/>
              <a:gd name="T18" fmla="*/ 2147483647 w 90"/>
              <a:gd name="T19" fmla="*/ 2147483647 h 83"/>
              <a:gd name="T20" fmla="*/ 2147483647 w 90"/>
              <a:gd name="T21" fmla="*/ 2147483647 h 83"/>
              <a:gd name="T22" fmla="*/ 2147483647 w 90"/>
              <a:gd name="T23" fmla="*/ 2147483647 h 83"/>
              <a:gd name="T24" fmla="*/ 2147483647 w 90"/>
              <a:gd name="T25" fmla="*/ 2147483647 h 83"/>
              <a:gd name="T26" fmla="*/ 2147483647 w 90"/>
              <a:gd name="T27" fmla="*/ 214748364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0"/>
              <a:gd name="T43" fmla="*/ 0 h 83"/>
              <a:gd name="T44" fmla="*/ 90 w 90"/>
              <a:gd name="T45" fmla="*/ 83 h 8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0" h="83">
                <a:moveTo>
                  <a:pt x="31" y="0"/>
                </a:moveTo>
                <a:lnTo>
                  <a:pt x="56" y="0"/>
                </a:lnTo>
                <a:lnTo>
                  <a:pt x="90" y="83"/>
                </a:lnTo>
                <a:lnTo>
                  <a:pt x="66" y="83"/>
                </a:lnTo>
                <a:lnTo>
                  <a:pt x="59" y="65"/>
                </a:lnTo>
                <a:lnTo>
                  <a:pt x="28" y="65"/>
                </a:lnTo>
                <a:lnTo>
                  <a:pt x="21" y="83"/>
                </a:lnTo>
                <a:lnTo>
                  <a:pt x="0" y="83"/>
                </a:lnTo>
                <a:lnTo>
                  <a:pt x="31" y="0"/>
                </a:lnTo>
                <a:close/>
                <a:moveTo>
                  <a:pt x="45" y="17"/>
                </a:moveTo>
                <a:lnTo>
                  <a:pt x="45" y="17"/>
                </a:lnTo>
                <a:lnTo>
                  <a:pt x="31" y="48"/>
                </a:lnTo>
                <a:lnTo>
                  <a:pt x="52" y="48"/>
                </a:lnTo>
                <a:lnTo>
                  <a:pt x="45" y="17"/>
                </a:lnTo>
                <a:close/>
              </a:path>
            </a:pathLst>
          </a:custGeom>
          <a:solidFill>
            <a:srgbClr val="587ABC"/>
          </a:solidFill>
          <a:ln w="9525">
            <a:noFill/>
            <a:round/>
            <a:headEnd/>
            <a:tailEnd/>
          </a:ln>
        </p:spPr>
        <p:txBody>
          <a:bodyPr/>
          <a:lstStyle/>
          <a:p>
            <a:endParaRPr lang="en-US"/>
          </a:p>
        </p:txBody>
      </p:sp>
      <p:sp>
        <p:nvSpPr>
          <p:cNvPr id="45100" name="Freeform 46"/>
          <p:cNvSpPr>
            <a:spLocks noEditPoints="1"/>
          </p:cNvSpPr>
          <p:nvPr/>
        </p:nvSpPr>
        <p:spPr bwMode="auto">
          <a:xfrm>
            <a:off x="3390900" y="1487488"/>
            <a:ext cx="127000" cy="131762"/>
          </a:xfrm>
          <a:custGeom>
            <a:avLst/>
            <a:gdLst>
              <a:gd name="T0" fmla="*/ 0 w 80"/>
              <a:gd name="T1" fmla="*/ 0 h 83"/>
              <a:gd name="T2" fmla="*/ 2147483647 w 80"/>
              <a:gd name="T3" fmla="*/ 0 h 83"/>
              <a:gd name="T4" fmla="*/ 2147483647 w 80"/>
              <a:gd name="T5" fmla="*/ 0 h 83"/>
              <a:gd name="T6" fmla="*/ 2147483647 w 80"/>
              <a:gd name="T7" fmla="*/ 2147483647 h 83"/>
              <a:gd name="T8" fmla="*/ 2147483647 w 80"/>
              <a:gd name="T9" fmla="*/ 2147483647 h 83"/>
              <a:gd name="T10" fmla="*/ 2147483647 w 80"/>
              <a:gd name="T11" fmla="*/ 2147483647 h 83"/>
              <a:gd name="T12" fmla="*/ 2147483647 w 80"/>
              <a:gd name="T13" fmla="*/ 2147483647 h 83"/>
              <a:gd name="T14" fmla="*/ 2147483647 w 80"/>
              <a:gd name="T15" fmla="*/ 2147483647 h 83"/>
              <a:gd name="T16" fmla="*/ 2147483647 w 80"/>
              <a:gd name="T17" fmla="*/ 2147483647 h 83"/>
              <a:gd name="T18" fmla="*/ 2147483647 w 80"/>
              <a:gd name="T19" fmla="*/ 2147483647 h 83"/>
              <a:gd name="T20" fmla="*/ 2147483647 w 80"/>
              <a:gd name="T21" fmla="*/ 2147483647 h 83"/>
              <a:gd name="T22" fmla="*/ 2147483647 w 80"/>
              <a:gd name="T23" fmla="*/ 2147483647 h 83"/>
              <a:gd name="T24" fmla="*/ 2147483647 w 80"/>
              <a:gd name="T25" fmla="*/ 2147483647 h 83"/>
              <a:gd name="T26" fmla="*/ 2147483647 w 80"/>
              <a:gd name="T27" fmla="*/ 2147483647 h 83"/>
              <a:gd name="T28" fmla="*/ 2147483647 w 80"/>
              <a:gd name="T29" fmla="*/ 2147483647 h 83"/>
              <a:gd name="T30" fmla="*/ 2147483647 w 80"/>
              <a:gd name="T31" fmla="*/ 2147483647 h 83"/>
              <a:gd name="T32" fmla="*/ 0 w 80"/>
              <a:gd name="T33" fmla="*/ 2147483647 h 83"/>
              <a:gd name="T34" fmla="*/ 0 w 80"/>
              <a:gd name="T35" fmla="*/ 0 h 83"/>
              <a:gd name="T36" fmla="*/ 2147483647 w 80"/>
              <a:gd name="T37" fmla="*/ 2147483647 h 83"/>
              <a:gd name="T38" fmla="*/ 2147483647 w 80"/>
              <a:gd name="T39" fmla="*/ 2147483647 h 83"/>
              <a:gd name="T40" fmla="*/ 2147483647 w 80"/>
              <a:gd name="T41" fmla="*/ 2147483647 h 83"/>
              <a:gd name="T42" fmla="*/ 2147483647 w 80"/>
              <a:gd name="T43" fmla="*/ 2147483647 h 83"/>
              <a:gd name="T44" fmla="*/ 2147483647 w 80"/>
              <a:gd name="T45" fmla="*/ 2147483647 h 83"/>
              <a:gd name="T46" fmla="*/ 2147483647 w 80"/>
              <a:gd name="T47" fmla="*/ 2147483647 h 83"/>
              <a:gd name="T48" fmla="*/ 2147483647 w 80"/>
              <a:gd name="T49" fmla="*/ 2147483647 h 83"/>
              <a:gd name="T50" fmla="*/ 2147483647 w 80"/>
              <a:gd name="T51" fmla="*/ 2147483647 h 83"/>
              <a:gd name="T52" fmla="*/ 2147483647 w 80"/>
              <a:gd name="T53" fmla="*/ 2147483647 h 83"/>
              <a:gd name="T54" fmla="*/ 2147483647 w 80"/>
              <a:gd name="T55" fmla="*/ 2147483647 h 83"/>
              <a:gd name="T56" fmla="*/ 2147483647 w 80"/>
              <a:gd name="T57" fmla="*/ 2147483647 h 83"/>
              <a:gd name="T58" fmla="*/ 2147483647 w 80"/>
              <a:gd name="T59" fmla="*/ 2147483647 h 83"/>
              <a:gd name="T60" fmla="*/ 2147483647 w 80"/>
              <a:gd name="T61" fmla="*/ 2147483647 h 83"/>
              <a:gd name="T62" fmla="*/ 2147483647 w 80"/>
              <a:gd name="T63" fmla="*/ 2147483647 h 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0"/>
              <a:gd name="T97" fmla="*/ 0 h 83"/>
              <a:gd name="T98" fmla="*/ 80 w 80"/>
              <a:gd name="T99" fmla="*/ 83 h 8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0" h="83">
                <a:moveTo>
                  <a:pt x="0" y="0"/>
                </a:moveTo>
                <a:lnTo>
                  <a:pt x="32" y="0"/>
                </a:lnTo>
                <a:lnTo>
                  <a:pt x="52" y="3"/>
                </a:lnTo>
                <a:lnTo>
                  <a:pt x="66" y="10"/>
                </a:lnTo>
                <a:lnTo>
                  <a:pt x="73" y="14"/>
                </a:lnTo>
                <a:lnTo>
                  <a:pt x="76" y="20"/>
                </a:lnTo>
                <a:lnTo>
                  <a:pt x="80" y="31"/>
                </a:lnTo>
                <a:lnTo>
                  <a:pt x="80" y="41"/>
                </a:lnTo>
                <a:lnTo>
                  <a:pt x="80" y="52"/>
                </a:lnTo>
                <a:lnTo>
                  <a:pt x="76" y="58"/>
                </a:lnTo>
                <a:lnTo>
                  <a:pt x="73" y="65"/>
                </a:lnTo>
                <a:lnTo>
                  <a:pt x="66" y="72"/>
                </a:lnTo>
                <a:lnTo>
                  <a:pt x="49" y="79"/>
                </a:lnTo>
                <a:lnTo>
                  <a:pt x="32" y="83"/>
                </a:lnTo>
                <a:lnTo>
                  <a:pt x="0" y="83"/>
                </a:lnTo>
                <a:lnTo>
                  <a:pt x="0" y="0"/>
                </a:lnTo>
                <a:close/>
                <a:moveTo>
                  <a:pt x="25" y="65"/>
                </a:moveTo>
                <a:lnTo>
                  <a:pt x="32" y="65"/>
                </a:lnTo>
                <a:lnTo>
                  <a:pt x="42" y="65"/>
                </a:lnTo>
                <a:lnTo>
                  <a:pt x="49" y="58"/>
                </a:lnTo>
                <a:lnTo>
                  <a:pt x="56" y="52"/>
                </a:lnTo>
                <a:lnTo>
                  <a:pt x="56" y="41"/>
                </a:lnTo>
                <a:lnTo>
                  <a:pt x="56" y="31"/>
                </a:lnTo>
                <a:lnTo>
                  <a:pt x="49" y="24"/>
                </a:lnTo>
                <a:lnTo>
                  <a:pt x="42" y="17"/>
                </a:lnTo>
                <a:lnTo>
                  <a:pt x="32" y="17"/>
                </a:lnTo>
                <a:lnTo>
                  <a:pt x="25" y="17"/>
                </a:lnTo>
                <a:lnTo>
                  <a:pt x="25" y="65"/>
                </a:lnTo>
                <a:close/>
              </a:path>
            </a:pathLst>
          </a:custGeom>
          <a:solidFill>
            <a:srgbClr val="587ABC"/>
          </a:solidFill>
          <a:ln w="9525">
            <a:noFill/>
            <a:round/>
            <a:headEnd/>
            <a:tailEnd/>
          </a:ln>
        </p:spPr>
        <p:txBody>
          <a:bodyPr/>
          <a:lstStyle/>
          <a:p>
            <a:endParaRPr lang="en-US"/>
          </a:p>
        </p:txBody>
      </p:sp>
      <p:sp>
        <p:nvSpPr>
          <p:cNvPr id="45101" name="Freeform 47"/>
          <p:cNvSpPr>
            <a:spLocks noEditPoints="1"/>
          </p:cNvSpPr>
          <p:nvPr/>
        </p:nvSpPr>
        <p:spPr bwMode="auto">
          <a:xfrm>
            <a:off x="3540125" y="1481138"/>
            <a:ext cx="31750" cy="138112"/>
          </a:xfrm>
          <a:custGeom>
            <a:avLst/>
            <a:gdLst>
              <a:gd name="T0" fmla="*/ 2147483647 w 20"/>
              <a:gd name="T1" fmla="*/ 2147483647 h 87"/>
              <a:gd name="T2" fmla="*/ 0 w 20"/>
              <a:gd name="T3" fmla="*/ 2147483647 h 87"/>
              <a:gd name="T4" fmla="*/ 0 w 20"/>
              <a:gd name="T5" fmla="*/ 0 h 87"/>
              <a:gd name="T6" fmla="*/ 2147483647 w 20"/>
              <a:gd name="T7" fmla="*/ 0 h 87"/>
              <a:gd name="T8" fmla="*/ 2147483647 w 20"/>
              <a:gd name="T9" fmla="*/ 2147483647 h 87"/>
              <a:gd name="T10" fmla="*/ 0 w 20"/>
              <a:gd name="T11" fmla="*/ 2147483647 h 87"/>
              <a:gd name="T12" fmla="*/ 2147483647 w 20"/>
              <a:gd name="T13" fmla="*/ 2147483647 h 87"/>
              <a:gd name="T14" fmla="*/ 2147483647 w 20"/>
              <a:gd name="T15" fmla="*/ 2147483647 h 87"/>
              <a:gd name="T16" fmla="*/ 0 w 20"/>
              <a:gd name="T17" fmla="*/ 2147483647 h 87"/>
              <a:gd name="T18" fmla="*/ 0 w 20"/>
              <a:gd name="T19" fmla="*/ 2147483647 h 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87"/>
              <a:gd name="T32" fmla="*/ 20 w 20"/>
              <a:gd name="T33" fmla="*/ 87 h 8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87">
                <a:moveTo>
                  <a:pt x="20" y="14"/>
                </a:moveTo>
                <a:lnTo>
                  <a:pt x="0" y="14"/>
                </a:lnTo>
                <a:lnTo>
                  <a:pt x="0" y="0"/>
                </a:lnTo>
                <a:lnTo>
                  <a:pt x="20" y="0"/>
                </a:lnTo>
                <a:lnTo>
                  <a:pt x="20" y="14"/>
                </a:lnTo>
                <a:close/>
                <a:moveTo>
                  <a:pt x="0" y="24"/>
                </a:moveTo>
                <a:lnTo>
                  <a:pt x="20" y="24"/>
                </a:lnTo>
                <a:lnTo>
                  <a:pt x="20" y="87"/>
                </a:lnTo>
                <a:lnTo>
                  <a:pt x="0" y="87"/>
                </a:lnTo>
                <a:lnTo>
                  <a:pt x="0" y="24"/>
                </a:lnTo>
                <a:close/>
              </a:path>
            </a:pathLst>
          </a:custGeom>
          <a:solidFill>
            <a:srgbClr val="587ABC"/>
          </a:solidFill>
          <a:ln w="9525">
            <a:noFill/>
            <a:round/>
            <a:headEnd/>
            <a:tailEnd/>
          </a:ln>
        </p:spPr>
        <p:txBody>
          <a:bodyPr/>
          <a:lstStyle/>
          <a:p>
            <a:endParaRPr lang="en-US"/>
          </a:p>
        </p:txBody>
      </p:sp>
      <p:sp>
        <p:nvSpPr>
          <p:cNvPr id="45102" name="Freeform 48"/>
          <p:cNvSpPr>
            <a:spLocks/>
          </p:cNvSpPr>
          <p:nvPr/>
        </p:nvSpPr>
        <p:spPr bwMode="auto">
          <a:xfrm>
            <a:off x="3589338" y="1519238"/>
            <a:ext cx="109537" cy="100012"/>
          </a:xfrm>
          <a:custGeom>
            <a:avLst/>
            <a:gdLst>
              <a:gd name="T0" fmla="*/ 0 w 69"/>
              <a:gd name="T1" fmla="*/ 0 h 63"/>
              <a:gd name="T2" fmla="*/ 2147483647 w 69"/>
              <a:gd name="T3" fmla="*/ 0 h 63"/>
              <a:gd name="T4" fmla="*/ 2147483647 w 69"/>
              <a:gd name="T5" fmla="*/ 2147483647 h 63"/>
              <a:gd name="T6" fmla="*/ 2147483647 w 69"/>
              <a:gd name="T7" fmla="*/ 2147483647 h 63"/>
              <a:gd name="T8" fmla="*/ 2147483647 w 69"/>
              <a:gd name="T9" fmla="*/ 0 h 63"/>
              <a:gd name="T10" fmla="*/ 2147483647 w 69"/>
              <a:gd name="T11" fmla="*/ 0 h 63"/>
              <a:gd name="T12" fmla="*/ 2147483647 w 69"/>
              <a:gd name="T13" fmla="*/ 2147483647 h 63"/>
              <a:gd name="T14" fmla="*/ 2147483647 w 69"/>
              <a:gd name="T15" fmla="*/ 2147483647 h 63"/>
              <a:gd name="T16" fmla="*/ 0 w 69"/>
              <a:gd name="T17" fmla="*/ 0 h 6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9"/>
              <a:gd name="T28" fmla="*/ 0 h 63"/>
              <a:gd name="T29" fmla="*/ 69 w 69"/>
              <a:gd name="T30" fmla="*/ 63 h 6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9" h="63">
                <a:moveTo>
                  <a:pt x="0" y="0"/>
                </a:moveTo>
                <a:lnTo>
                  <a:pt x="24" y="0"/>
                </a:lnTo>
                <a:lnTo>
                  <a:pt x="34" y="45"/>
                </a:lnTo>
                <a:lnTo>
                  <a:pt x="48" y="0"/>
                </a:lnTo>
                <a:lnTo>
                  <a:pt x="69" y="0"/>
                </a:lnTo>
                <a:lnTo>
                  <a:pt x="45" y="63"/>
                </a:lnTo>
                <a:lnTo>
                  <a:pt x="24" y="63"/>
                </a:lnTo>
                <a:lnTo>
                  <a:pt x="0" y="0"/>
                </a:lnTo>
                <a:close/>
              </a:path>
            </a:pathLst>
          </a:custGeom>
          <a:solidFill>
            <a:srgbClr val="587ABC"/>
          </a:solidFill>
          <a:ln w="9525">
            <a:noFill/>
            <a:round/>
            <a:headEnd/>
            <a:tailEnd/>
          </a:ln>
        </p:spPr>
        <p:txBody>
          <a:bodyPr/>
          <a:lstStyle/>
          <a:p>
            <a:endParaRPr lang="en-US"/>
          </a:p>
        </p:txBody>
      </p:sp>
      <p:sp>
        <p:nvSpPr>
          <p:cNvPr id="45103" name="Freeform 49"/>
          <p:cNvSpPr>
            <a:spLocks noEditPoints="1"/>
          </p:cNvSpPr>
          <p:nvPr/>
        </p:nvSpPr>
        <p:spPr bwMode="auto">
          <a:xfrm>
            <a:off x="3714750" y="1481138"/>
            <a:ext cx="33338" cy="138112"/>
          </a:xfrm>
          <a:custGeom>
            <a:avLst/>
            <a:gdLst>
              <a:gd name="T0" fmla="*/ 2147483647 w 21"/>
              <a:gd name="T1" fmla="*/ 2147483647 h 87"/>
              <a:gd name="T2" fmla="*/ 0 w 21"/>
              <a:gd name="T3" fmla="*/ 2147483647 h 87"/>
              <a:gd name="T4" fmla="*/ 0 w 21"/>
              <a:gd name="T5" fmla="*/ 0 h 87"/>
              <a:gd name="T6" fmla="*/ 2147483647 w 21"/>
              <a:gd name="T7" fmla="*/ 0 h 87"/>
              <a:gd name="T8" fmla="*/ 2147483647 w 21"/>
              <a:gd name="T9" fmla="*/ 2147483647 h 87"/>
              <a:gd name="T10" fmla="*/ 0 w 21"/>
              <a:gd name="T11" fmla="*/ 2147483647 h 87"/>
              <a:gd name="T12" fmla="*/ 2147483647 w 21"/>
              <a:gd name="T13" fmla="*/ 2147483647 h 87"/>
              <a:gd name="T14" fmla="*/ 2147483647 w 21"/>
              <a:gd name="T15" fmla="*/ 2147483647 h 87"/>
              <a:gd name="T16" fmla="*/ 0 w 21"/>
              <a:gd name="T17" fmla="*/ 2147483647 h 87"/>
              <a:gd name="T18" fmla="*/ 0 w 21"/>
              <a:gd name="T19" fmla="*/ 2147483647 h 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87"/>
              <a:gd name="T32" fmla="*/ 21 w 21"/>
              <a:gd name="T33" fmla="*/ 87 h 8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87">
                <a:moveTo>
                  <a:pt x="21" y="14"/>
                </a:moveTo>
                <a:lnTo>
                  <a:pt x="0" y="14"/>
                </a:lnTo>
                <a:lnTo>
                  <a:pt x="0" y="0"/>
                </a:lnTo>
                <a:lnTo>
                  <a:pt x="21" y="0"/>
                </a:lnTo>
                <a:lnTo>
                  <a:pt x="21" y="14"/>
                </a:lnTo>
                <a:close/>
                <a:moveTo>
                  <a:pt x="0" y="24"/>
                </a:moveTo>
                <a:lnTo>
                  <a:pt x="21" y="24"/>
                </a:lnTo>
                <a:lnTo>
                  <a:pt x="21" y="87"/>
                </a:lnTo>
                <a:lnTo>
                  <a:pt x="0" y="87"/>
                </a:lnTo>
                <a:lnTo>
                  <a:pt x="0" y="24"/>
                </a:lnTo>
                <a:close/>
              </a:path>
            </a:pathLst>
          </a:custGeom>
          <a:solidFill>
            <a:srgbClr val="587ABC"/>
          </a:solidFill>
          <a:ln w="9525">
            <a:noFill/>
            <a:round/>
            <a:headEnd/>
            <a:tailEnd/>
          </a:ln>
        </p:spPr>
        <p:txBody>
          <a:bodyPr/>
          <a:lstStyle/>
          <a:p>
            <a:endParaRPr lang="en-US"/>
          </a:p>
        </p:txBody>
      </p:sp>
      <p:sp>
        <p:nvSpPr>
          <p:cNvPr id="45104" name="Freeform 50"/>
          <p:cNvSpPr>
            <a:spLocks/>
          </p:cNvSpPr>
          <p:nvPr/>
        </p:nvSpPr>
        <p:spPr bwMode="auto">
          <a:xfrm>
            <a:off x="3770313" y="1519238"/>
            <a:ext cx="76200" cy="100012"/>
          </a:xfrm>
          <a:custGeom>
            <a:avLst/>
            <a:gdLst>
              <a:gd name="T0" fmla="*/ 0 w 48"/>
              <a:gd name="T1" fmla="*/ 2147483647 h 63"/>
              <a:gd name="T2" fmla="*/ 0 w 48"/>
              <a:gd name="T3" fmla="*/ 2147483647 h 63"/>
              <a:gd name="T4" fmla="*/ 2147483647 w 48"/>
              <a:gd name="T5" fmla="*/ 2147483647 h 63"/>
              <a:gd name="T6" fmla="*/ 2147483647 w 48"/>
              <a:gd name="T7" fmla="*/ 2147483647 h 63"/>
              <a:gd name="T8" fmla="*/ 2147483647 w 48"/>
              <a:gd name="T9" fmla="*/ 2147483647 h 63"/>
              <a:gd name="T10" fmla="*/ 2147483647 w 48"/>
              <a:gd name="T11" fmla="*/ 2147483647 h 63"/>
              <a:gd name="T12" fmla="*/ 2147483647 w 48"/>
              <a:gd name="T13" fmla="*/ 2147483647 h 63"/>
              <a:gd name="T14" fmla="*/ 2147483647 w 48"/>
              <a:gd name="T15" fmla="*/ 2147483647 h 63"/>
              <a:gd name="T16" fmla="*/ 2147483647 w 48"/>
              <a:gd name="T17" fmla="*/ 2147483647 h 63"/>
              <a:gd name="T18" fmla="*/ 2147483647 w 48"/>
              <a:gd name="T19" fmla="*/ 2147483647 h 63"/>
              <a:gd name="T20" fmla="*/ 2147483647 w 48"/>
              <a:gd name="T21" fmla="*/ 2147483647 h 63"/>
              <a:gd name="T22" fmla="*/ 2147483647 w 48"/>
              <a:gd name="T23" fmla="*/ 2147483647 h 63"/>
              <a:gd name="T24" fmla="*/ 0 w 48"/>
              <a:gd name="T25" fmla="*/ 2147483647 h 63"/>
              <a:gd name="T26" fmla="*/ 0 w 48"/>
              <a:gd name="T27" fmla="*/ 2147483647 h 63"/>
              <a:gd name="T28" fmla="*/ 0 w 48"/>
              <a:gd name="T29" fmla="*/ 2147483647 h 63"/>
              <a:gd name="T30" fmla="*/ 0 w 48"/>
              <a:gd name="T31" fmla="*/ 2147483647 h 63"/>
              <a:gd name="T32" fmla="*/ 2147483647 w 48"/>
              <a:gd name="T33" fmla="*/ 2147483647 h 63"/>
              <a:gd name="T34" fmla="*/ 2147483647 w 48"/>
              <a:gd name="T35" fmla="*/ 0 h 63"/>
              <a:gd name="T36" fmla="*/ 2147483647 w 48"/>
              <a:gd name="T37" fmla="*/ 0 h 63"/>
              <a:gd name="T38" fmla="*/ 2147483647 w 48"/>
              <a:gd name="T39" fmla="*/ 0 h 63"/>
              <a:gd name="T40" fmla="*/ 2147483647 w 48"/>
              <a:gd name="T41" fmla="*/ 0 h 63"/>
              <a:gd name="T42" fmla="*/ 2147483647 w 48"/>
              <a:gd name="T43" fmla="*/ 2147483647 h 63"/>
              <a:gd name="T44" fmla="*/ 2147483647 w 48"/>
              <a:gd name="T45" fmla="*/ 2147483647 h 63"/>
              <a:gd name="T46" fmla="*/ 2147483647 w 48"/>
              <a:gd name="T47" fmla="*/ 2147483647 h 63"/>
              <a:gd name="T48" fmla="*/ 2147483647 w 48"/>
              <a:gd name="T49" fmla="*/ 2147483647 h 63"/>
              <a:gd name="T50" fmla="*/ 2147483647 w 48"/>
              <a:gd name="T51" fmla="*/ 2147483647 h 63"/>
              <a:gd name="T52" fmla="*/ 2147483647 w 48"/>
              <a:gd name="T53" fmla="*/ 2147483647 h 63"/>
              <a:gd name="T54" fmla="*/ 2147483647 w 48"/>
              <a:gd name="T55" fmla="*/ 2147483647 h 63"/>
              <a:gd name="T56" fmla="*/ 2147483647 w 48"/>
              <a:gd name="T57" fmla="*/ 2147483647 h 63"/>
              <a:gd name="T58" fmla="*/ 2147483647 w 48"/>
              <a:gd name="T59" fmla="*/ 2147483647 h 63"/>
              <a:gd name="T60" fmla="*/ 2147483647 w 48"/>
              <a:gd name="T61" fmla="*/ 2147483647 h 63"/>
              <a:gd name="T62" fmla="*/ 2147483647 w 48"/>
              <a:gd name="T63" fmla="*/ 2147483647 h 63"/>
              <a:gd name="T64" fmla="*/ 2147483647 w 48"/>
              <a:gd name="T65" fmla="*/ 2147483647 h 63"/>
              <a:gd name="T66" fmla="*/ 2147483647 w 48"/>
              <a:gd name="T67" fmla="*/ 2147483647 h 63"/>
              <a:gd name="T68" fmla="*/ 2147483647 w 48"/>
              <a:gd name="T69" fmla="*/ 2147483647 h 63"/>
              <a:gd name="T70" fmla="*/ 2147483647 w 48"/>
              <a:gd name="T71" fmla="*/ 2147483647 h 63"/>
              <a:gd name="T72" fmla="*/ 2147483647 w 48"/>
              <a:gd name="T73" fmla="*/ 2147483647 h 63"/>
              <a:gd name="T74" fmla="*/ 2147483647 w 48"/>
              <a:gd name="T75" fmla="*/ 2147483647 h 63"/>
              <a:gd name="T76" fmla="*/ 2147483647 w 48"/>
              <a:gd name="T77" fmla="*/ 2147483647 h 63"/>
              <a:gd name="T78" fmla="*/ 2147483647 w 48"/>
              <a:gd name="T79" fmla="*/ 2147483647 h 63"/>
              <a:gd name="T80" fmla="*/ 2147483647 w 48"/>
              <a:gd name="T81" fmla="*/ 2147483647 h 63"/>
              <a:gd name="T82" fmla="*/ 2147483647 w 48"/>
              <a:gd name="T83" fmla="*/ 2147483647 h 63"/>
              <a:gd name="T84" fmla="*/ 0 w 48"/>
              <a:gd name="T85" fmla="*/ 2147483647 h 63"/>
              <a:gd name="T86" fmla="*/ 0 w 48"/>
              <a:gd name="T87" fmla="*/ 2147483647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8"/>
              <a:gd name="T133" fmla="*/ 0 h 63"/>
              <a:gd name="T134" fmla="*/ 48 w 48"/>
              <a:gd name="T135" fmla="*/ 63 h 6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8" h="63">
                <a:moveTo>
                  <a:pt x="0" y="45"/>
                </a:moveTo>
                <a:lnTo>
                  <a:pt x="0" y="45"/>
                </a:lnTo>
                <a:lnTo>
                  <a:pt x="10" y="49"/>
                </a:lnTo>
                <a:lnTo>
                  <a:pt x="20" y="49"/>
                </a:lnTo>
                <a:lnTo>
                  <a:pt x="27" y="49"/>
                </a:lnTo>
                <a:lnTo>
                  <a:pt x="27" y="45"/>
                </a:lnTo>
                <a:lnTo>
                  <a:pt x="27" y="42"/>
                </a:lnTo>
                <a:lnTo>
                  <a:pt x="24" y="38"/>
                </a:lnTo>
                <a:lnTo>
                  <a:pt x="14" y="35"/>
                </a:lnTo>
                <a:lnTo>
                  <a:pt x="3" y="32"/>
                </a:lnTo>
                <a:lnTo>
                  <a:pt x="0" y="25"/>
                </a:lnTo>
                <a:lnTo>
                  <a:pt x="0" y="18"/>
                </a:lnTo>
                <a:lnTo>
                  <a:pt x="0" y="11"/>
                </a:lnTo>
                <a:lnTo>
                  <a:pt x="7" y="4"/>
                </a:lnTo>
                <a:lnTo>
                  <a:pt x="14" y="0"/>
                </a:lnTo>
                <a:lnTo>
                  <a:pt x="24" y="0"/>
                </a:lnTo>
                <a:lnTo>
                  <a:pt x="34" y="0"/>
                </a:lnTo>
                <a:lnTo>
                  <a:pt x="45" y="4"/>
                </a:lnTo>
                <a:lnTo>
                  <a:pt x="45" y="18"/>
                </a:lnTo>
                <a:lnTo>
                  <a:pt x="38" y="14"/>
                </a:lnTo>
                <a:lnTo>
                  <a:pt x="27" y="14"/>
                </a:lnTo>
                <a:lnTo>
                  <a:pt x="20" y="14"/>
                </a:lnTo>
                <a:lnTo>
                  <a:pt x="17" y="18"/>
                </a:lnTo>
                <a:lnTo>
                  <a:pt x="20" y="21"/>
                </a:lnTo>
                <a:lnTo>
                  <a:pt x="24" y="21"/>
                </a:lnTo>
                <a:lnTo>
                  <a:pt x="34" y="25"/>
                </a:lnTo>
                <a:lnTo>
                  <a:pt x="45" y="32"/>
                </a:lnTo>
                <a:lnTo>
                  <a:pt x="48" y="35"/>
                </a:lnTo>
                <a:lnTo>
                  <a:pt x="48" y="42"/>
                </a:lnTo>
                <a:lnTo>
                  <a:pt x="48" y="52"/>
                </a:lnTo>
                <a:lnTo>
                  <a:pt x="41" y="59"/>
                </a:lnTo>
                <a:lnTo>
                  <a:pt x="31" y="63"/>
                </a:lnTo>
                <a:lnTo>
                  <a:pt x="20" y="63"/>
                </a:lnTo>
                <a:lnTo>
                  <a:pt x="0" y="59"/>
                </a:lnTo>
                <a:lnTo>
                  <a:pt x="0" y="45"/>
                </a:lnTo>
                <a:close/>
              </a:path>
            </a:pathLst>
          </a:custGeom>
          <a:solidFill>
            <a:srgbClr val="587ABC"/>
          </a:solidFill>
          <a:ln w="9525">
            <a:noFill/>
            <a:round/>
            <a:headEnd/>
            <a:tailEnd/>
          </a:ln>
        </p:spPr>
        <p:txBody>
          <a:bodyPr/>
          <a:lstStyle/>
          <a:p>
            <a:endParaRPr lang="en-US"/>
          </a:p>
        </p:txBody>
      </p:sp>
      <p:sp>
        <p:nvSpPr>
          <p:cNvPr id="45105" name="Freeform 51"/>
          <p:cNvSpPr>
            <a:spLocks noEditPoints="1"/>
          </p:cNvSpPr>
          <p:nvPr/>
        </p:nvSpPr>
        <p:spPr bwMode="auto">
          <a:xfrm>
            <a:off x="3868738" y="1481138"/>
            <a:ext cx="33337" cy="138112"/>
          </a:xfrm>
          <a:custGeom>
            <a:avLst/>
            <a:gdLst>
              <a:gd name="T0" fmla="*/ 2147483647 w 21"/>
              <a:gd name="T1" fmla="*/ 2147483647 h 87"/>
              <a:gd name="T2" fmla="*/ 0 w 21"/>
              <a:gd name="T3" fmla="*/ 2147483647 h 87"/>
              <a:gd name="T4" fmla="*/ 0 w 21"/>
              <a:gd name="T5" fmla="*/ 0 h 87"/>
              <a:gd name="T6" fmla="*/ 2147483647 w 21"/>
              <a:gd name="T7" fmla="*/ 0 h 87"/>
              <a:gd name="T8" fmla="*/ 2147483647 w 21"/>
              <a:gd name="T9" fmla="*/ 2147483647 h 87"/>
              <a:gd name="T10" fmla="*/ 0 w 21"/>
              <a:gd name="T11" fmla="*/ 2147483647 h 87"/>
              <a:gd name="T12" fmla="*/ 2147483647 w 21"/>
              <a:gd name="T13" fmla="*/ 2147483647 h 87"/>
              <a:gd name="T14" fmla="*/ 2147483647 w 21"/>
              <a:gd name="T15" fmla="*/ 2147483647 h 87"/>
              <a:gd name="T16" fmla="*/ 0 w 21"/>
              <a:gd name="T17" fmla="*/ 2147483647 h 87"/>
              <a:gd name="T18" fmla="*/ 0 w 21"/>
              <a:gd name="T19" fmla="*/ 2147483647 h 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87"/>
              <a:gd name="T32" fmla="*/ 21 w 21"/>
              <a:gd name="T33" fmla="*/ 87 h 8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87">
                <a:moveTo>
                  <a:pt x="21" y="14"/>
                </a:moveTo>
                <a:lnTo>
                  <a:pt x="0" y="14"/>
                </a:lnTo>
                <a:lnTo>
                  <a:pt x="0" y="0"/>
                </a:lnTo>
                <a:lnTo>
                  <a:pt x="21" y="0"/>
                </a:lnTo>
                <a:lnTo>
                  <a:pt x="21" y="14"/>
                </a:lnTo>
                <a:close/>
                <a:moveTo>
                  <a:pt x="0" y="24"/>
                </a:moveTo>
                <a:lnTo>
                  <a:pt x="21" y="24"/>
                </a:lnTo>
                <a:lnTo>
                  <a:pt x="21" y="87"/>
                </a:lnTo>
                <a:lnTo>
                  <a:pt x="0" y="87"/>
                </a:lnTo>
                <a:lnTo>
                  <a:pt x="0" y="24"/>
                </a:lnTo>
                <a:close/>
              </a:path>
            </a:pathLst>
          </a:custGeom>
          <a:solidFill>
            <a:srgbClr val="587ABC"/>
          </a:solidFill>
          <a:ln w="9525">
            <a:noFill/>
            <a:round/>
            <a:headEnd/>
            <a:tailEnd/>
          </a:ln>
        </p:spPr>
        <p:txBody>
          <a:bodyPr/>
          <a:lstStyle/>
          <a:p>
            <a:endParaRPr lang="en-US"/>
          </a:p>
        </p:txBody>
      </p:sp>
      <p:sp>
        <p:nvSpPr>
          <p:cNvPr id="45106" name="Freeform 52"/>
          <p:cNvSpPr>
            <a:spLocks noEditPoints="1"/>
          </p:cNvSpPr>
          <p:nvPr/>
        </p:nvSpPr>
        <p:spPr bwMode="auto">
          <a:xfrm>
            <a:off x="3922713" y="1519238"/>
            <a:ext cx="109537" cy="100012"/>
          </a:xfrm>
          <a:custGeom>
            <a:avLst/>
            <a:gdLst>
              <a:gd name="T0" fmla="*/ 0 w 69"/>
              <a:gd name="T1" fmla="*/ 2147483647 h 63"/>
              <a:gd name="T2" fmla="*/ 0 w 69"/>
              <a:gd name="T3" fmla="*/ 2147483647 h 63"/>
              <a:gd name="T4" fmla="*/ 2147483647 w 69"/>
              <a:gd name="T5" fmla="*/ 2147483647 h 63"/>
              <a:gd name="T6" fmla="*/ 2147483647 w 69"/>
              <a:gd name="T7" fmla="*/ 2147483647 h 63"/>
              <a:gd name="T8" fmla="*/ 2147483647 w 69"/>
              <a:gd name="T9" fmla="*/ 0 h 63"/>
              <a:gd name="T10" fmla="*/ 2147483647 w 69"/>
              <a:gd name="T11" fmla="*/ 0 h 63"/>
              <a:gd name="T12" fmla="*/ 2147483647 w 69"/>
              <a:gd name="T13" fmla="*/ 0 h 63"/>
              <a:gd name="T14" fmla="*/ 2147483647 w 69"/>
              <a:gd name="T15" fmla="*/ 0 h 63"/>
              <a:gd name="T16" fmla="*/ 2147483647 w 69"/>
              <a:gd name="T17" fmla="*/ 2147483647 h 63"/>
              <a:gd name="T18" fmla="*/ 2147483647 w 69"/>
              <a:gd name="T19" fmla="*/ 2147483647 h 63"/>
              <a:gd name="T20" fmla="*/ 2147483647 w 69"/>
              <a:gd name="T21" fmla="*/ 2147483647 h 63"/>
              <a:gd name="T22" fmla="*/ 2147483647 w 69"/>
              <a:gd name="T23" fmla="*/ 2147483647 h 63"/>
              <a:gd name="T24" fmla="*/ 2147483647 w 69"/>
              <a:gd name="T25" fmla="*/ 2147483647 h 63"/>
              <a:gd name="T26" fmla="*/ 2147483647 w 69"/>
              <a:gd name="T27" fmla="*/ 2147483647 h 63"/>
              <a:gd name="T28" fmla="*/ 2147483647 w 69"/>
              <a:gd name="T29" fmla="*/ 2147483647 h 63"/>
              <a:gd name="T30" fmla="*/ 2147483647 w 69"/>
              <a:gd name="T31" fmla="*/ 2147483647 h 63"/>
              <a:gd name="T32" fmla="*/ 2147483647 w 69"/>
              <a:gd name="T33" fmla="*/ 2147483647 h 63"/>
              <a:gd name="T34" fmla="*/ 2147483647 w 69"/>
              <a:gd name="T35" fmla="*/ 2147483647 h 63"/>
              <a:gd name="T36" fmla="*/ 2147483647 w 69"/>
              <a:gd name="T37" fmla="*/ 2147483647 h 63"/>
              <a:gd name="T38" fmla="*/ 2147483647 w 69"/>
              <a:gd name="T39" fmla="*/ 2147483647 h 63"/>
              <a:gd name="T40" fmla="*/ 0 w 69"/>
              <a:gd name="T41" fmla="*/ 2147483647 h 63"/>
              <a:gd name="T42" fmla="*/ 0 w 69"/>
              <a:gd name="T43" fmla="*/ 2147483647 h 63"/>
              <a:gd name="T44" fmla="*/ 2147483647 w 69"/>
              <a:gd name="T45" fmla="*/ 2147483647 h 63"/>
              <a:gd name="T46" fmla="*/ 2147483647 w 69"/>
              <a:gd name="T47" fmla="*/ 2147483647 h 63"/>
              <a:gd name="T48" fmla="*/ 2147483647 w 69"/>
              <a:gd name="T49" fmla="*/ 2147483647 h 63"/>
              <a:gd name="T50" fmla="*/ 2147483647 w 69"/>
              <a:gd name="T51" fmla="*/ 2147483647 h 63"/>
              <a:gd name="T52" fmla="*/ 2147483647 w 69"/>
              <a:gd name="T53" fmla="*/ 2147483647 h 63"/>
              <a:gd name="T54" fmla="*/ 2147483647 w 69"/>
              <a:gd name="T55" fmla="*/ 2147483647 h 63"/>
              <a:gd name="T56" fmla="*/ 2147483647 w 69"/>
              <a:gd name="T57" fmla="*/ 2147483647 h 63"/>
              <a:gd name="T58" fmla="*/ 2147483647 w 69"/>
              <a:gd name="T59" fmla="*/ 2147483647 h 63"/>
              <a:gd name="T60" fmla="*/ 2147483647 w 69"/>
              <a:gd name="T61" fmla="*/ 2147483647 h 63"/>
              <a:gd name="T62" fmla="*/ 2147483647 w 69"/>
              <a:gd name="T63" fmla="*/ 2147483647 h 63"/>
              <a:gd name="T64" fmla="*/ 2147483647 w 69"/>
              <a:gd name="T65" fmla="*/ 2147483647 h 63"/>
              <a:gd name="T66" fmla="*/ 2147483647 w 69"/>
              <a:gd name="T67" fmla="*/ 2147483647 h 63"/>
              <a:gd name="T68" fmla="*/ 2147483647 w 69"/>
              <a:gd name="T69" fmla="*/ 2147483647 h 63"/>
              <a:gd name="T70" fmla="*/ 2147483647 w 69"/>
              <a:gd name="T71" fmla="*/ 2147483647 h 63"/>
              <a:gd name="T72" fmla="*/ 2147483647 w 69"/>
              <a:gd name="T73" fmla="*/ 2147483647 h 63"/>
              <a:gd name="T74" fmla="*/ 2147483647 w 69"/>
              <a:gd name="T75" fmla="*/ 2147483647 h 63"/>
              <a:gd name="T76" fmla="*/ 2147483647 w 69"/>
              <a:gd name="T77" fmla="*/ 2147483647 h 63"/>
              <a:gd name="T78" fmla="*/ 2147483647 w 69"/>
              <a:gd name="T79" fmla="*/ 2147483647 h 6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9"/>
              <a:gd name="T121" fmla="*/ 0 h 63"/>
              <a:gd name="T122" fmla="*/ 69 w 69"/>
              <a:gd name="T123" fmla="*/ 63 h 6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9" h="63">
                <a:moveTo>
                  <a:pt x="0" y="32"/>
                </a:moveTo>
                <a:lnTo>
                  <a:pt x="0" y="32"/>
                </a:lnTo>
                <a:lnTo>
                  <a:pt x="4" y="18"/>
                </a:lnTo>
                <a:lnTo>
                  <a:pt x="11" y="7"/>
                </a:lnTo>
                <a:lnTo>
                  <a:pt x="21" y="0"/>
                </a:lnTo>
                <a:lnTo>
                  <a:pt x="35" y="0"/>
                </a:lnTo>
                <a:lnTo>
                  <a:pt x="49" y="0"/>
                </a:lnTo>
                <a:lnTo>
                  <a:pt x="59" y="7"/>
                </a:lnTo>
                <a:lnTo>
                  <a:pt x="66" y="18"/>
                </a:lnTo>
                <a:lnTo>
                  <a:pt x="69" y="32"/>
                </a:lnTo>
                <a:lnTo>
                  <a:pt x="66" y="45"/>
                </a:lnTo>
                <a:lnTo>
                  <a:pt x="59" y="56"/>
                </a:lnTo>
                <a:lnTo>
                  <a:pt x="49" y="63"/>
                </a:lnTo>
                <a:lnTo>
                  <a:pt x="35" y="63"/>
                </a:lnTo>
                <a:lnTo>
                  <a:pt x="21" y="63"/>
                </a:lnTo>
                <a:lnTo>
                  <a:pt x="11" y="56"/>
                </a:lnTo>
                <a:lnTo>
                  <a:pt x="4" y="45"/>
                </a:lnTo>
                <a:lnTo>
                  <a:pt x="0" y="32"/>
                </a:lnTo>
                <a:close/>
                <a:moveTo>
                  <a:pt x="49" y="32"/>
                </a:moveTo>
                <a:lnTo>
                  <a:pt x="49" y="32"/>
                </a:lnTo>
                <a:lnTo>
                  <a:pt x="45" y="18"/>
                </a:lnTo>
                <a:lnTo>
                  <a:pt x="42" y="14"/>
                </a:lnTo>
                <a:lnTo>
                  <a:pt x="35" y="14"/>
                </a:lnTo>
                <a:lnTo>
                  <a:pt x="28" y="14"/>
                </a:lnTo>
                <a:lnTo>
                  <a:pt x="25" y="18"/>
                </a:lnTo>
                <a:lnTo>
                  <a:pt x="21" y="32"/>
                </a:lnTo>
                <a:lnTo>
                  <a:pt x="25" y="42"/>
                </a:lnTo>
                <a:lnTo>
                  <a:pt x="28" y="45"/>
                </a:lnTo>
                <a:lnTo>
                  <a:pt x="35" y="49"/>
                </a:lnTo>
                <a:lnTo>
                  <a:pt x="42" y="45"/>
                </a:lnTo>
                <a:lnTo>
                  <a:pt x="45" y="42"/>
                </a:lnTo>
                <a:lnTo>
                  <a:pt x="49" y="32"/>
                </a:lnTo>
                <a:close/>
              </a:path>
            </a:pathLst>
          </a:custGeom>
          <a:solidFill>
            <a:srgbClr val="587ABC"/>
          </a:solidFill>
          <a:ln w="9525">
            <a:noFill/>
            <a:round/>
            <a:headEnd/>
            <a:tailEnd/>
          </a:ln>
        </p:spPr>
        <p:txBody>
          <a:bodyPr/>
          <a:lstStyle/>
          <a:p>
            <a:endParaRPr lang="en-US"/>
          </a:p>
        </p:txBody>
      </p:sp>
      <p:sp>
        <p:nvSpPr>
          <p:cNvPr id="45107" name="Freeform 53"/>
          <p:cNvSpPr>
            <a:spLocks/>
          </p:cNvSpPr>
          <p:nvPr/>
        </p:nvSpPr>
        <p:spPr bwMode="auto">
          <a:xfrm>
            <a:off x="4049713" y="1519238"/>
            <a:ext cx="103187" cy="100012"/>
          </a:xfrm>
          <a:custGeom>
            <a:avLst/>
            <a:gdLst>
              <a:gd name="T0" fmla="*/ 0 w 65"/>
              <a:gd name="T1" fmla="*/ 0 h 63"/>
              <a:gd name="T2" fmla="*/ 2147483647 w 65"/>
              <a:gd name="T3" fmla="*/ 0 h 63"/>
              <a:gd name="T4" fmla="*/ 2147483647 w 65"/>
              <a:gd name="T5" fmla="*/ 2147483647 h 63"/>
              <a:gd name="T6" fmla="*/ 2147483647 w 65"/>
              <a:gd name="T7" fmla="*/ 2147483647 h 63"/>
              <a:gd name="T8" fmla="*/ 2147483647 w 65"/>
              <a:gd name="T9" fmla="*/ 2147483647 h 63"/>
              <a:gd name="T10" fmla="*/ 2147483647 w 65"/>
              <a:gd name="T11" fmla="*/ 2147483647 h 63"/>
              <a:gd name="T12" fmla="*/ 2147483647 w 65"/>
              <a:gd name="T13" fmla="*/ 2147483647 h 63"/>
              <a:gd name="T14" fmla="*/ 2147483647 w 65"/>
              <a:gd name="T15" fmla="*/ 0 h 63"/>
              <a:gd name="T16" fmla="*/ 2147483647 w 65"/>
              <a:gd name="T17" fmla="*/ 0 h 63"/>
              <a:gd name="T18" fmla="*/ 2147483647 w 65"/>
              <a:gd name="T19" fmla="*/ 0 h 63"/>
              <a:gd name="T20" fmla="*/ 2147483647 w 65"/>
              <a:gd name="T21" fmla="*/ 2147483647 h 63"/>
              <a:gd name="T22" fmla="*/ 2147483647 w 65"/>
              <a:gd name="T23" fmla="*/ 2147483647 h 63"/>
              <a:gd name="T24" fmla="*/ 2147483647 w 65"/>
              <a:gd name="T25" fmla="*/ 2147483647 h 63"/>
              <a:gd name="T26" fmla="*/ 2147483647 w 65"/>
              <a:gd name="T27" fmla="*/ 2147483647 h 63"/>
              <a:gd name="T28" fmla="*/ 2147483647 w 65"/>
              <a:gd name="T29" fmla="*/ 2147483647 h 63"/>
              <a:gd name="T30" fmla="*/ 2147483647 w 65"/>
              <a:gd name="T31" fmla="*/ 2147483647 h 63"/>
              <a:gd name="T32" fmla="*/ 2147483647 w 65"/>
              <a:gd name="T33" fmla="*/ 2147483647 h 63"/>
              <a:gd name="T34" fmla="*/ 2147483647 w 65"/>
              <a:gd name="T35" fmla="*/ 2147483647 h 63"/>
              <a:gd name="T36" fmla="*/ 2147483647 w 65"/>
              <a:gd name="T37" fmla="*/ 2147483647 h 63"/>
              <a:gd name="T38" fmla="*/ 2147483647 w 65"/>
              <a:gd name="T39" fmla="*/ 2147483647 h 63"/>
              <a:gd name="T40" fmla="*/ 2147483647 w 65"/>
              <a:gd name="T41" fmla="*/ 2147483647 h 63"/>
              <a:gd name="T42" fmla="*/ 2147483647 w 65"/>
              <a:gd name="T43" fmla="*/ 2147483647 h 63"/>
              <a:gd name="T44" fmla="*/ 2147483647 w 65"/>
              <a:gd name="T45" fmla="*/ 2147483647 h 63"/>
              <a:gd name="T46" fmla="*/ 2147483647 w 65"/>
              <a:gd name="T47" fmla="*/ 2147483647 h 63"/>
              <a:gd name="T48" fmla="*/ 2147483647 w 65"/>
              <a:gd name="T49" fmla="*/ 2147483647 h 63"/>
              <a:gd name="T50" fmla="*/ 2147483647 w 65"/>
              <a:gd name="T51" fmla="*/ 2147483647 h 63"/>
              <a:gd name="T52" fmla="*/ 0 w 65"/>
              <a:gd name="T53" fmla="*/ 2147483647 h 63"/>
              <a:gd name="T54" fmla="*/ 0 w 65"/>
              <a:gd name="T55" fmla="*/ 0 h 6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5"/>
              <a:gd name="T85" fmla="*/ 0 h 63"/>
              <a:gd name="T86" fmla="*/ 65 w 65"/>
              <a:gd name="T87" fmla="*/ 63 h 6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5" h="63">
                <a:moveTo>
                  <a:pt x="0" y="0"/>
                </a:moveTo>
                <a:lnTo>
                  <a:pt x="21" y="0"/>
                </a:lnTo>
                <a:lnTo>
                  <a:pt x="21" y="11"/>
                </a:lnTo>
                <a:lnTo>
                  <a:pt x="24" y="7"/>
                </a:lnTo>
                <a:lnTo>
                  <a:pt x="27" y="4"/>
                </a:lnTo>
                <a:lnTo>
                  <a:pt x="41" y="0"/>
                </a:lnTo>
                <a:lnTo>
                  <a:pt x="52" y="0"/>
                </a:lnTo>
                <a:lnTo>
                  <a:pt x="59" y="7"/>
                </a:lnTo>
                <a:lnTo>
                  <a:pt x="65" y="14"/>
                </a:lnTo>
                <a:lnTo>
                  <a:pt x="65" y="25"/>
                </a:lnTo>
                <a:lnTo>
                  <a:pt x="65" y="63"/>
                </a:lnTo>
                <a:lnTo>
                  <a:pt x="45" y="63"/>
                </a:lnTo>
                <a:lnTo>
                  <a:pt x="45" y="32"/>
                </a:lnTo>
                <a:lnTo>
                  <a:pt x="41" y="21"/>
                </a:lnTo>
                <a:lnTo>
                  <a:pt x="38" y="18"/>
                </a:lnTo>
                <a:lnTo>
                  <a:pt x="34" y="18"/>
                </a:lnTo>
                <a:lnTo>
                  <a:pt x="27" y="18"/>
                </a:lnTo>
                <a:lnTo>
                  <a:pt x="24" y="21"/>
                </a:lnTo>
                <a:lnTo>
                  <a:pt x="21" y="28"/>
                </a:lnTo>
                <a:lnTo>
                  <a:pt x="21" y="35"/>
                </a:lnTo>
                <a:lnTo>
                  <a:pt x="21" y="63"/>
                </a:lnTo>
                <a:lnTo>
                  <a:pt x="0" y="63"/>
                </a:lnTo>
                <a:lnTo>
                  <a:pt x="0" y="0"/>
                </a:lnTo>
                <a:close/>
              </a:path>
            </a:pathLst>
          </a:custGeom>
          <a:solidFill>
            <a:srgbClr val="587ABC"/>
          </a:solidFill>
          <a:ln w="9525">
            <a:noFill/>
            <a:round/>
            <a:headEnd/>
            <a:tailEnd/>
          </a:ln>
        </p:spPr>
        <p:txBody>
          <a:bodyPr/>
          <a:lstStyle/>
          <a:p>
            <a:endParaRPr lang="en-US"/>
          </a:p>
        </p:txBody>
      </p:sp>
      <p:sp>
        <p:nvSpPr>
          <p:cNvPr id="45108" name="Freeform 54"/>
          <p:cNvSpPr>
            <a:spLocks noEditPoints="1"/>
          </p:cNvSpPr>
          <p:nvPr/>
        </p:nvSpPr>
        <p:spPr bwMode="auto">
          <a:xfrm>
            <a:off x="4224338" y="1519238"/>
            <a:ext cx="115887" cy="100012"/>
          </a:xfrm>
          <a:custGeom>
            <a:avLst/>
            <a:gdLst>
              <a:gd name="T0" fmla="*/ 0 w 73"/>
              <a:gd name="T1" fmla="*/ 2147483647 h 63"/>
              <a:gd name="T2" fmla="*/ 0 w 73"/>
              <a:gd name="T3" fmla="*/ 2147483647 h 63"/>
              <a:gd name="T4" fmla="*/ 2147483647 w 73"/>
              <a:gd name="T5" fmla="*/ 2147483647 h 63"/>
              <a:gd name="T6" fmla="*/ 2147483647 w 73"/>
              <a:gd name="T7" fmla="*/ 2147483647 h 63"/>
              <a:gd name="T8" fmla="*/ 2147483647 w 73"/>
              <a:gd name="T9" fmla="*/ 0 h 63"/>
              <a:gd name="T10" fmla="*/ 2147483647 w 73"/>
              <a:gd name="T11" fmla="*/ 0 h 63"/>
              <a:gd name="T12" fmla="*/ 2147483647 w 73"/>
              <a:gd name="T13" fmla="*/ 0 h 63"/>
              <a:gd name="T14" fmla="*/ 2147483647 w 73"/>
              <a:gd name="T15" fmla="*/ 0 h 63"/>
              <a:gd name="T16" fmla="*/ 2147483647 w 73"/>
              <a:gd name="T17" fmla="*/ 2147483647 h 63"/>
              <a:gd name="T18" fmla="*/ 2147483647 w 73"/>
              <a:gd name="T19" fmla="*/ 2147483647 h 63"/>
              <a:gd name="T20" fmla="*/ 2147483647 w 73"/>
              <a:gd name="T21" fmla="*/ 2147483647 h 63"/>
              <a:gd name="T22" fmla="*/ 2147483647 w 73"/>
              <a:gd name="T23" fmla="*/ 2147483647 h 63"/>
              <a:gd name="T24" fmla="*/ 2147483647 w 73"/>
              <a:gd name="T25" fmla="*/ 2147483647 h 63"/>
              <a:gd name="T26" fmla="*/ 2147483647 w 73"/>
              <a:gd name="T27" fmla="*/ 2147483647 h 63"/>
              <a:gd name="T28" fmla="*/ 2147483647 w 73"/>
              <a:gd name="T29" fmla="*/ 2147483647 h 63"/>
              <a:gd name="T30" fmla="*/ 2147483647 w 73"/>
              <a:gd name="T31" fmla="*/ 2147483647 h 63"/>
              <a:gd name="T32" fmla="*/ 2147483647 w 73"/>
              <a:gd name="T33" fmla="*/ 2147483647 h 63"/>
              <a:gd name="T34" fmla="*/ 2147483647 w 73"/>
              <a:gd name="T35" fmla="*/ 2147483647 h 63"/>
              <a:gd name="T36" fmla="*/ 2147483647 w 73"/>
              <a:gd name="T37" fmla="*/ 2147483647 h 63"/>
              <a:gd name="T38" fmla="*/ 2147483647 w 73"/>
              <a:gd name="T39" fmla="*/ 2147483647 h 63"/>
              <a:gd name="T40" fmla="*/ 0 w 73"/>
              <a:gd name="T41" fmla="*/ 2147483647 h 63"/>
              <a:gd name="T42" fmla="*/ 0 w 73"/>
              <a:gd name="T43" fmla="*/ 2147483647 h 63"/>
              <a:gd name="T44" fmla="*/ 2147483647 w 73"/>
              <a:gd name="T45" fmla="*/ 2147483647 h 63"/>
              <a:gd name="T46" fmla="*/ 2147483647 w 73"/>
              <a:gd name="T47" fmla="*/ 2147483647 h 63"/>
              <a:gd name="T48" fmla="*/ 2147483647 w 73"/>
              <a:gd name="T49" fmla="*/ 2147483647 h 63"/>
              <a:gd name="T50" fmla="*/ 2147483647 w 73"/>
              <a:gd name="T51" fmla="*/ 2147483647 h 63"/>
              <a:gd name="T52" fmla="*/ 2147483647 w 73"/>
              <a:gd name="T53" fmla="*/ 2147483647 h 63"/>
              <a:gd name="T54" fmla="*/ 2147483647 w 73"/>
              <a:gd name="T55" fmla="*/ 2147483647 h 63"/>
              <a:gd name="T56" fmla="*/ 2147483647 w 73"/>
              <a:gd name="T57" fmla="*/ 2147483647 h 63"/>
              <a:gd name="T58" fmla="*/ 2147483647 w 73"/>
              <a:gd name="T59" fmla="*/ 2147483647 h 63"/>
              <a:gd name="T60" fmla="*/ 2147483647 w 73"/>
              <a:gd name="T61" fmla="*/ 2147483647 h 63"/>
              <a:gd name="T62" fmla="*/ 2147483647 w 73"/>
              <a:gd name="T63" fmla="*/ 2147483647 h 63"/>
              <a:gd name="T64" fmla="*/ 2147483647 w 73"/>
              <a:gd name="T65" fmla="*/ 2147483647 h 63"/>
              <a:gd name="T66" fmla="*/ 2147483647 w 73"/>
              <a:gd name="T67" fmla="*/ 2147483647 h 63"/>
              <a:gd name="T68" fmla="*/ 2147483647 w 73"/>
              <a:gd name="T69" fmla="*/ 2147483647 h 63"/>
              <a:gd name="T70" fmla="*/ 2147483647 w 73"/>
              <a:gd name="T71" fmla="*/ 2147483647 h 63"/>
              <a:gd name="T72" fmla="*/ 2147483647 w 73"/>
              <a:gd name="T73" fmla="*/ 2147483647 h 63"/>
              <a:gd name="T74" fmla="*/ 2147483647 w 73"/>
              <a:gd name="T75" fmla="*/ 2147483647 h 63"/>
              <a:gd name="T76" fmla="*/ 2147483647 w 73"/>
              <a:gd name="T77" fmla="*/ 2147483647 h 63"/>
              <a:gd name="T78" fmla="*/ 2147483647 w 73"/>
              <a:gd name="T79" fmla="*/ 2147483647 h 6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3"/>
              <a:gd name="T121" fmla="*/ 0 h 63"/>
              <a:gd name="T122" fmla="*/ 73 w 73"/>
              <a:gd name="T123" fmla="*/ 63 h 6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3" h="63">
                <a:moveTo>
                  <a:pt x="0" y="32"/>
                </a:moveTo>
                <a:lnTo>
                  <a:pt x="0" y="32"/>
                </a:lnTo>
                <a:lnTo>
                  <a:pt x="4" y="18"/>
                </a:lnTo>
                <a:lnTo>
                  <a:pt x="11" y="7"/>
                </a:lnTo>
                <a:lnTo>
                  <a:pt x="21" y="0"/>
                </a:lnTo>
                <a:lnTo>
                  <a:pt x="35" y="0"/>
                </a:lnTo>
                <a:lnTo>
                  <a:pt x="49" y="0"/>
                </a:lnTo>
                <a:lnTo>
                  <a:pt x="62" y="7"/>
                </a:lnTo>
                <a:lnTo>
                  <a:pt x="69" y="18"/>
                </a:lnTo>
                <a:lnTo>
                  <a:pt x="73" y="32"/>
                </a:lnTo>
                <a:lnTo>
                  <a:pt x="69" y="45"/>
                </a:lnTo>
                <a:lnTo>
                  <a:pt x="62" y="56"/>
                </a:lnTo>
                <a:lnTo>
                  <a:pt x="49" y="63"/>
                </a:lnTo>
                <a:lnTo>
                  <a:pt x="35" y="63"/>
                </a:lnTo>
                <a:lnTo>
                  <a:pt x="21" y="63"/>
                </a:lnTo>
                <a:lnTo>
                  <a:pt x="11" y="56"/>
                </a:lnTo>
                <a:lnTo>
                  <a:pt x="4" y="45"/>
                </a:lnTo>
                <a:lnTo>
                  <a:pt x="0" y="32"/>
                </a:lnTo>
                <a:close/>
                <a:moveTo>
                  <a:pt x="49" y="32"/>
                </a:moveTo>
                <a:lnTo>
                  <a:pt x="49" y="32"/>
                </a:lnTo>
                <a:lnTo>
                  <a:pt x="45" y="18"/>
                </a:lnTo>
                <a:lnTo>
                  <a:pt x="42" y="14"/>
                </a:lnTo>
                <a:lnTo>
                  <a:pt x="35" y="14"/>
                </a:lnTo>
                <a:lnTo>
                  <a:pt x="31" y="14"/>
                </a:lnTo>
                <a:lnTo>
                  <a:pt x="24" y="18"/>
                </a:lnTo>
                <a:lnTo>
                  <a:pt x="21" y="32"/>
                </a:lnTo>
                <a:lnTo>
                  <a:pt x="24" y="42"/>
                </a:lnTo>
                <a:lnTo>
                  <a:pt x="31" y="45"/>
                </a:lnTo>
                <a:lnTo>
                  <a:pt x="35" y="49"/>
                </a:lnTo>
                <a:lnTo>
                  <a:pt x="42" y="45"/>
                </a:lnTo>
                <a:lnTo>
                  <a:pt x="45" y="42"/>
                </a:lnTo>
                <a:lnTo>
                  <a:pt x="49" y="32"/>
                </a:lnTo>
                <a:close/>
              </a:path>
            </a:pathLst>
          </a:custGeom>
          <a:solidFill>
            <a:srgbClr val="587ABC"/>
          </a:solidFill>
          <a:ln w="9525">
            <a:noFill/>
            <a:round/>
            <a:headEnd/>
            <a:tailEnd/>
          </a:ln>
        </p:spPr>
        <p:txBody>
          <a:bodyPr/>
          <a:lstStyle/>
          <a:p>
            <a:endParaRPr lang="en-US"/>
          </a:p>
        </p:txBody>
      </p:sp>
      <p:sp>
        <p:nvSpPr>
          <p:cNvPr id="45109" name="Freeform 55"/>
          <p:cNvSpPr>
            <a:spLocks/>
          </p:cNvSpPr>
          <p:nvPr/>
        </p:nvSpPr>
        <p:spPr bwMode="auto">
          <a:xfrm>
            <a:off x="4344988" y="1476375"/>
            <a:ext cx="77787" cy="142875"/>
          </a:xfrm>
          <a:custGeom>
            <a:avLst/>
            <a:gdLst>
              <a:gd name="T0" fmla="*/ 2147483647 w 49"/>
              <a:gd name="T1" fmla="*/ 2147483647 h 90"/>
              <a:gd name="T2" fmla="*/ 0 w 49"/>
              <a:gd name="T3" fmla="*/ 2147483647 h 90"/>
              <a:gd name="T4" fmla="*/ 0 w 49"/>
              <a:gd name="T5" fmla="*/ 2147483647 h 90"/>
              <a:gd name="T6" fmla="*/ 2147483647 w 49"/>
              <a:gd name="T7" fmla="*/ 2147483647 h 90"/>
              <a:gd name="T8" fmla="*/ 2147483647 w 49"/>
              <a:gd name="T9" fmla="*/ 2147483647 h 90"/>
              <a:gd name="T10" fmla="*/ 2147483647 w 49"/>
              <a:gd name="T11" fmla="*/ 2147483647 h 90"/>
              <a:gd name="T12" fmla="*/ 2147483647 w 49"/>
              <a:gd name="T13" fmla="*/ 2147483647 h 90"/>
              <a:gd name="T14" fmla="*/ 2147483647 w 49"/>
              <a:gd name="T15" fmla="*/ 2147483647 h 90"/>
              <a:gd name="T16" fmla="*/ 2147483647 w 49"/>
              <a:gd name="T17" fmla="*/ 0 h 90"/>
              <a:gd name="T18" fmla="*/ 2147483647 w 49"/>
              <a:gd name="T19" fmla="*/ 0 h 90"/>
              <a:gd name="T20" fmla="*/ 2147483647 w 49"/>
              <a:gd name="T21" fmla="*/ 0 h 90"/>
              <a:gd name="T22" fmla="*/ 2147483647 w 49"/>
              <a:gd name="T23" fmla="*/ 0 h 90"/>
              <a:gd name="T24" fmla="*/ 2147483647 w 49"/>
              <a:gd name="T25" fmla="*/ 2147483647 h 90"/>
              <a:gd name="T26" fmla="*/ 2147483647 w 49"/>
              <a:gd name="T27" fmla="*/ 2147483647 h 90"/>
              <a:gd name="T28" fmla="*/ 2147483647 w 49"/>
              <a:gd name="T29" fmla="*/ 2147483647 h 90"/>
              <a:gd name="T30" fmla="*/ 2147483647 w 49"/>
              <a:gd name="T31" fmla="*/ 2147483647 h 90"/>
              <a:gd name="T32" fmla="*/ 2147483647 w 49"/>
              <a:gd name="T33" fmla="*/ 2147483647 h 90"/>
              <a:gd name="T34" fmla="*/ 2147483647 w 49"/>
              <a:gd name="T35" fmla="*/ 2147483647 h 90"/>
              <a:gd name="T36" fmla="*/ 2147483647 w 49"/>
              <a:gd name="T37" fmla="*/ 2147483647 h 90"/>
              <a:gd name="T38" fmla="*/ 2147483647 w 49"/>
              <a:gd name="T39" fmla="*/ 2147483647 h 90"/>
              <a:gd name="T40" fmla="*/ 2147483647 w 49"/>
              <a:gd name="T41" fmla="*/ 2147483647 h 90"/>
              <a:gd name="T42" fmla="*/ 2147483647 w 49"/>
              <a:gd name="T43" fmla="*/ 2147483647 h 90"/>
              <a:gd name="T44" fmla="*/ 2147483647 w 49"/>
              <a:gd name="T45" fmla="*/ 2147483647 h 90"/>
              <a:gd name="T46" fmla="*/ 2147483647 w 49"/>
              <a:gd name="T47" fmla="*/ 2147483647 h 90"/>
              <a:gd name="T48" fmla="*/ 2147483647 w 49"/>
              <a:gd name="T49" fmla="*/ 2147483647 h 9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9"/>
              <a:gd name="T76" fmla="*/ 0 h 90"/>
              <a:gd name="T77" fmla="*/ 49 w 49"/>
              <a:gd name="T78" fmla="*/ 90 h 9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9" h="90">
                <a:moveTo>
                  <a:pt x="14" y="41"/>
                </a:moveTo>
                <a:lnTo>
                  <a:pt x="0" y="41"/>
                </a:lnTo>
                <a:lnTo>
                  <a:pt x="0" y="27"/>
                </a:lnTo>
                <a:lnTo>
                  <a:pt x="14" y="27"/>
                </a:lnTo>
                <a:lnTo>
                  <a:pt x="14" y="24"/>
                </a:lnTo>
                <a:lnTo>
                  <a:pt x="14" y="14"/>
                </a:lnTo>
                <a:lnTo>
                  <a:pt x="21" y="7"/>
                </a:lnTo>
                <a:lnTo>
                  <a:pt x="28" y="0"/>
                </a:lnTo>
                <a:lnTo>
                  <a:pt x="38" y="0"/>
                </a:lnTo>
                <a:lnTo>
                  <a:pt x="49" y="0"/>
                </a:lnTo>
                <a:lnTo>
                  <a:pt x="49" y="17"/>
                </a:lnTo>
                <a:lnTo>
                  <a:pt x="42" y="14"/>
                </a:lnTo>
                <a:lnTo>
                  <a:pt x="35" y="17"/>
                </a:lnTo>
                <a:lnTo>
                  <a:pt x="35" y="24"/>
                </a:lnTo>
                <a:lnTo>
                  <a:pt x="35" y="27"/>
                </a:lnTo>
                <a:lnTo>
                  <a:pt x="49" y="27"/>
                </a:lnTo>
                <a:lnTo>
                  <a:pt x="49" y="41"/>
                </a:lnTo>
                <a:lnTo>
                  <a:pt x="35" y="41"/>
                </a:lnTo>
                <a:lnTo>
                  <a:pt x="35" y="90"/>
                </a:lnTo>
                <a:lnTo>
                  <a:pt x="14" y="90"/>
                </a:lnTo>
                <a:lnTo>
                  <a:pt x="14" y="41"/>
                </a:lnTo>
                <a:close/>
              </a:path>
            </a:pathLst>
          </a:custGeom>
          <a:solidFill>
            <a:srgbClr val="587ABC"/>
          </a:solidFill>
          <a:ln w="9525">
            <a:noFill/>
            <a:round/>
            <a:headEnd/>
            <a:tailEnd/>
          </a:ln>
        </p:spPr>
        <p:txBody>
          <a:bodyPr/>
          <a:lstStyle/>
          <a:p>
            <a:endParaRPr lang="en-US"/>
          </a:p>
        </p:txBody>
      </p:sp>
      <p:sp>
        <p:nvSpPr>
          <p:cNvPr id="45110" name="Freeform 56"/>
          <p:cNvSpPr>
            <a:spLocks/>
          </p:cNvSpPr>
          <p:nvPr/>
        </p:nvSpPr>
        <p:spPr bwMode="auto">
          <a:xfrm>
            <a:off x="4483100" y="1487488"/>
            <a:ext cx="76200" cy="131762"/>
          </a:xfrm>
          <a:custGeom>
            <a:avLst/>
            <a:gdLst>
              <a:gd name="T0" fmla="*/ 0 w 48"/>
              <a:gd name="T1" fmla="*/ 2147483647 h 83"/>
              <a:gd name="T2" fmla="*/ 2147483647 w 48"/>
              <a:gd name="T3" fmla="*/ 2147483647 h 83"/>
              <a:gd name="T4" fmla="*/ 2147483647 w 48"/>
              <a:gd name="T5" fmla="*/ 2147483647 h 83"/>
              <a:gd name="T6" fmla="*/ 2147483647 w 48"/>
              <a:gd name="T7" fmla="*/ 0 h 83"/>
              <a:gd name="T8" fmla="*/ 2147483647 w 48"/>
              <a:gd name="T9" fmla="*/ 2147483647 h 83"/>
              <a:gd name="T10" fmla="*/ 2147483647 w 48"/>
              <a:gd name="T11" fmla="*/ 2147483647 h 83"/>
              <a:gd name="T12" fmla="*/ 2147483647 w 48"/>
              <a:gd name="T13" fmla="*/ 2147483647 h 83"/>
              <a:gd name="T14" fmla="*/ 2147483647 w 48"/>
              <a:gd name="T15" fmla="*/ 2147483647 h 83"/>
              <a:gd name="T16" fmla="*/ 2147483647 w 48"/>
              <a:gd name="T17" fmla="*/ 2147483647 h 83"/>
              <a:gd name="T18" fmla="*/ 2147483647 w 48"/>
              <a:gd name="T19" fmla="*/ 2147483647 h 83"/>
              <a:gd name="T20" fmla="*/ 2147483647 w 48"/>
              <a:gd name="T21" fmla="*/ 2147483647 h 83"/>
              <a:gd name="T22" fmla="*/ 2147483647 w 48"/>
              <a:gd name="T23" fmla="*/ 2147483647 h 83"/>
              <a:gd name="T24" fmla="*/ 2147483647 w 48"/>
              <a:gd name="T25" fmla="*/ 2147483647 h 83"/>
              <a:gd name="T26" fmla="*/ 2147483647 w 48"/>
              <a:gd name="T27" fmla="*/ 2147483647 h 83"/>
              <a:gd name="T28" fmla="*/ 2147483647 w 48"/>
              <a:gd name="T29" fmla="*/ 2147483647 h 83"/>
              <a:gd name="T30" fmla="*/ 2147483647 w 48"/>
              <a:gd name="T31" fmla="*/ 2147483647 h 83"/>
              <a:gd name="T32" fmla="*/ 2147483647 w 48"/>
              <a:gd name="T33" fmla="*/ 2147483647 h 83"/>
              <a:gd name="T34" fmla="*/ 2147483647 w 48"/>
              <a:gd name="T35" fmla="*/ 2147483647 h 83"/>
              <a:gd name="T36" fmla="*/ 2147483647 w 48"/>
              <a:gd name="T37" fmla="*/ 2147483647 h 83"/>
              <a:gd name="T38" fmla="*/ 2147483647 w 48"/>
              <a:gd name="T39" fmla="*/ 2147483647 h 83"/>
              <a:gd name="T40" fmla="*/ 2147483647 w 48"/>
              <a:gd name="T41" fmla="*/ 2147483647 h 83"/>
              <a:gd name="T42" fmla="*/ 2147483647 w 48"/>
              <a:gd name="T43" fmla="*/ 2147483647 h 83"/>
              <a:gd name="T44" fmla="*/ 2147483647 w 48"/>
              <a:gd name="T45" fmla="*/ 2147483647 h 83"/>
              <a:gd name="T46" fmla="*/ 0 w 48"/>
              <a:gd name="T47" fmla="*/ 2147483647 h 83"/>
              <a:gd name="T48" fmla="*/ 0 w 48"/>
              <a:gd name="T49" fmla="*/ 2147483647 h 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8"/>
              <a:gd name="T76" fmla="*/ 0 h 83"/>
              <a:gd name="T77" fmla="*/ 48 w 48"/>
              <a:gd name="T78" fmla="*/ 83 h 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8" h="83">
                <a:moveTo>
                  <a:pt x="0" y="20"/>
                </a:moveTo>
                <a:lnTo>
                  <a:pt x="13" y="20"/>
                </a:lnTo>
                <a:lnTo>
                  <a:pt x="13" y="7"/>
                </a:lnTo>
                <a:lnTo>
                  <a:pt x="34" y="0"/>
                </a:lnTo>
                <a:lnTo>
                  <a:pt x="34" y="20"/>
                </a:lnTo>
                <a:lnTo>
                  <a:pt x="48" y="20"/>
                </a:lnTo>
                <a:lnTo>
                  <a:pt x="48" y="34"/>
                </a:lnTo>
                <a:lnTo>
                  <a:pt x="34" y="34"/>
                </a:lnTo>
                <a:lnTo>
                  <a:pt x="34" y="58"/>
                </a:lnTo>
                <a:lnTo>
                  <a:pt x="34" y="65"/>
                </a:lnTo>
                <a:lnTo>
                  <a:pt x="41" y="69"/>
                </a:lnTo>
                <a:lnTo>
                  <a:pt x="48" y="69"/>
                </a:lnTo>
                <a:lnTo>
                  <a:pt x="48" y="83"/>
                </a:lnTo>
                <a:lnTo>
                  <a:pt x="38" y="83"/>
                </a:lnTo>
                <a:lnTo>
                  <a:pt x="24" y="83"/>
                </a:lnTo>
                <a:lnTo>
                  <a:pt x="17" y="76"/>
                </a:lnTo>
                <a:lnTo>
                  <a:pt x="13" y="69"/>
                </a:lnTo>
                <a:lnTo>
                  <a:pt x="13" y="62"/>
                </a:lnTo>
                <a:lnTo>
                  <a:pt x="13" y="34"/>
                </a:lnTo>
                <a:lnTo>
                  <a:pt x="0" y="34"/>
                </a:lnTo>
                <a:lnTo>
                  <a:pt x="0" y="20"/>
                </a:lnTo>
                <a:close/>
              </a:path>
            </a:pathLst>
          </a:custGeom>
          <a:solidFill>
            <a:srgbClr val="587ABC"/>
          </a:solidFill>
          <a:ln w="9525">
            <a:noFill/>
            <a:round/>
            <a:headEnd/>
            <a:tailEnd/>
          </a:ln>
        </p:spPr>
        <p:txBody>
          <a:bodyPr/>
          <a:lstStyle/>
          <a:p>
            <a:endParaRPr lang="en-US"/>
          </a:p>
        </p:txBody>
      </p:sp>
      <p:sp>
        <p:nvSpPr>
          <p:cNvPr id="45111" name="Freeform 57"/>
          <p:cNvSpPr>
            <a:spLocks/>
          </p:cNvSpPr>
          <p:nvPr/>
        </p:nvSpPr>
        <p:spPr bwMode="auto">
          <a:xfrm>
            <a:off x="4575175" y="1476375"/>
            <a:ext cx="104775" cy="142875"/>
          </a:xfrm>
          <a:custGeom>
            <a:avLst/>
            <a:gdLst>
              <a:gd name="T0" fmla="*/ 0 w 66"/>
              <a:gd name="T1" fmla="*/ 0 h 90"/>
              <a:gd name="T2" fmla="*/ 2147483647 w 66"/>
              <a:gd name="T3" fmla="*/ 0 h 90"/>
              <a:gd name="T4" fmla="*/ 2147483647 w 66"/>
              <a:gd name="T5" fmla="*/ 2147483647 h 90"/>
              <a:gd name="T6" fmla="*/ 2147483647 w 66"/>
              <a:gd name="T7" fmla="*/ 2147483647 h 90"/>
              <a:gd name="T8" fmla="*/ 2147483647 w 66"/>
              <a:gd name="T9" fmla="*/ 2147483647 h 90"/>
              <a:gd name="T10" fmla="*/ 2147483647 w 66"/>
              <a:gd name="T11" fmla="*/ 2147483647 h 90"/>
              <a:gd name="T12" fmla="*/ 2147483647 w 66"/>
              <a:gd name="T13" fmla="*/ 2147483647 h 90"/>
              <a:gd name="T14" fmla="*/ 2147483647 w 66"/>
              <a:gd name="T15" fmla="*/ 2147483647 h 90"/>
              <a:gd name="T16" fmla="*/ 2147483647 w 66"/>
              <a:gd name="T17" fmla="*/ 2147483647 h 90"/>
              <a:gd name="T18" fmla="*/ 2147483647 w 66"/>
              <a:gd name="T19" fmla="*/ 2147483647 h 90"/>
              <a:gd name="T20" fmla="*/ 2147483647 w 66"/>
              <a:gd name="T21" fmla="*/ 2147483647 h 90"/>
              <a:gd name="T22" fmla="*/ 2147483647 w 66"/>
              <a:gd name="T23" fmla="*/ 2147483647 h 90"/>
              <a:gd name="T24" fmla="*/ 2147483647 w 66"/>
              <a:gd name="T25" fmla="*/ 2147483647 h 90"/>
              <a:gd name="T26" fmla="*/ 2147483647 w 66"/>
              <a:gd name="T27" fmla="*/ 2147483647 h 90"/>
              <a:gd name="T28" fmla="*/ 2147483647 w 66"/>
              <a:gd name="T29" fmla="*/ 2147483647 h 90"/>
              <a:gd name="T30" fmla="*/ 2147483647 w 66"/>
              <a:gd name="T31" fmla="*/ 2147483647 h 90"/>
              <a:gd name="T32" fmla="*/ 2147483647 w 66"/>
              <a:gd name="T33" fmla="*/ 2147483647 h 90"/>
              <a:gd name="T34" fmla="*/ 2147483647 w 66"/>
              <a:gd name="T35" fmla="*/ 2147483647 h 90"/>
              <a:gd name="T36" fmla="*/ 2147483647 w 66"/>
              <a:gd name="T37" fmla="*/ 2147483647 h 90"/>
              <a:gd name="T38" fmla="*/ 2147483647 w 66"/>
              <a:gd name="T39" fmla="*/ 2147483647 h 90"/>
              <a:gd name="T40" fmla="*/ 2147483647 w 66"/>
              <a:gd name="T41" fmla="*/ 2147483647 h 90"/>
              <a:gd name="T42" fmla="*/ 2147483647 w 66"/>
              <a:gd name="T43" fmla="*/ 2147483647 h 90"/>
              <a:gd name="T44" fmla="*/ 2147483647 w 66"/>
              <a:gd name="T45" fmla="*/ 2147483647 h 90"/>
              <a:gd name="T46" fmla="*/ 2147483647 w 66"/>
              <a:gd name="T47" fmla="*/ 2147483647 h 90"/>
              <a:gd name="T48" fmla="*/ 2147483647 w 66"/>
              <a:gd name="T49" fmla="*/ 2147483647 h 90"/>
              <a:gd name="T50" fmla="*/ 0 w 66"/>
              <a:gd name="T51" fmla="*/ 2147483647 h 90"/>
              <a:gd name="T52" fmla="*/ 0 w 66"/>
              <a:gd name="T53" fmla="*/ 0 h 9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6"/>
              <a:gd name="T82" fmla="*/ 0 h 90"/>
              <a:gd name="T83" fmla="*/ 66 w 66"/>
              <a:gd name="T84" fmla="*/ 90 h 9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6" h="90">
                <a:moveTo>
                  <a:pt x="0" y="0"/>
                </a:moveTo>
                <a:lnTo>
                  <a:pt x="21" y="0"/>
                </a:lnTo>
                <a:lnTo>
                  <a:pt x="21" y="38"/>
                </a:lnTo>
                <a:lnTo>
                  <a:pt x="28" y="31"/>
                </a:lnTo>
                <a:lnTo>
                  <a:pt x="42" y="27"/>
                </a:lnTo>
                <a:lnTo>
                  <a:pt x="52" y="27"/>
                </a:lnTo>
                <a:lnTo>
                  <a:pt x="59" y="34"/>
                </a:lnTo>
                <a:lnTo>
                  <a:pt x="62" y="41"/>
                </a:lnTo>
                <a:lnTo>
                  <a:pt x="66" y="52"/>
                </a:lnTo>
                <a:lnTo>
                  <a:pt x="66" y="90"/>
                </a:lnTo>
                <a:lnTo>
                  <a:pt x="45" y="90"/>
                </a:lnTo>
                <a:lnTo>
                  <a:pt x="45" y="59"/>
                </a:lnTo>
                <a:lnTo>
                  <a:pt x="42" y="48"/>
                </a:lnTo>
                <a:lnTo>
                  <a:pt x="38" y="45"/>
                </a:lnTo>
                <a:lnTo>
                  <a:pt x="35" y="45"/>
                </a:lnTo>
                <a:lnTo>
                  <a:pt x="28" y="45"/>
                </a:lnTo>
                <a:lnTo>
                  <a:pt x="24" y="48"/>
                </a:lnTo>
                <a:lnTo>
                  <a:pt x="21" y="55"/>
                </a:lnTo>
                <a:lnTo>
                  <a:pt x="21" y="62"/>
                </a:lnTo>
                <a:lnTo>
                  <a:pt x="21" y="90"/>
                </a:lnTo>
                <a:lnTo>
                  <a:pt x="0" y="90"/>
                </a:lnTo>
                <a:lnTo>
                  <a:pt x="0" y="0"/>
                </a:lnTo>
                <a:close/>
              </a:path>
            </a:pathLst>
          </a:custGeom>
          <a:solidFill>
            <a:srgbClr val="587ABC"/>
          </a:solidFill>
          <a:ln w="9525">
            <a:noFill/>
            <a:round/>
            <a:headEnd/>
            <a:tailEnd/>
          </a:ln>
        </p:spPr>
        <p:txBody>
          <a:bodyPr/>
          <a:lstStyle/>
          <a:p>
            <a:endParaRPr lang="en-US"/>
          </a:p>
        </p:txBody>
      </p:sp>
      <p:sp>
        <p:nvSpPr>
          <p:cNvPr id="45112" name="Freeform 58"/>
          <p:cNvSpPr>
            <a:spLocks noEditPoints="1"/>
          </p:cNvSpPr>
          <p:nvPr/>
        </p:nvSpPr>
        <p:spPr bwMode="auto">
          <a:xfrm>
            <a:off x="4695825" y="1519238"/>
            <a:ext cx="98425" cy="100012"/>
          </a:xfrm>
          <a:custGeom>
            <a:avLst/>
            <a:gdLst>
              <a:gd name="T0" fmla="*/ 2147483647 w 62"/>
              <a:gd name="T1" fmla="*/ 2147483647 h 63"/>
              <a:gd name="T2" fmla="*/ 2147483647 w 62"/>
              <a:gd name="T3" fmla="*/ 2147483647 h 63"/>
              <a:gd name="T4" fmla="*/ 2147483647 w 62"/>
              <a:gd name="T5" fmla="*/ 2147483647 h 63"/>
              <a:gd name="T6" fmla="*/ 2147483647 w 62"/>
              <a:gd name="T7" fmla="*/ 2147483647 h 63"/>
              <a:gd name="T8" fmla="*/ 2147483647 w 62"/>
              <a:gd name="T9" fmla="*/ 2147483647 h 63"/>
              <a:gd name="T10" fmla="*/ 2147483647 w 62"/>
              <a:gd name="T11" fmla="*/ 2147483647 h 63"/>
              <a:gd name="T12" fmla="*/ 2147483647 w 62"/>
              <a:gd name="T13" fmla="*/ 2147483647 h 63"/>
              <a:gd name="T14" fmla="*/ 2147483647 w 62"/>
              <a:gd name="T15" fmla="*/ 2147483647 h 63"/>
              <a:gd name="T16" fmla="*/ 2147483647 w 62"/>
              <a:gd name="T17" fmla="*/ 2147483647 h 63"/>
              <a:gd name="T18" fmla="*/ 2147483647 w 62"/>
              <a:gd name="T19" fmla="*/ 2147483647 h 63"/>
              <a:gd name="T20" fmla="*/ 2147483647 w 62"/>
              <a:gd name="T21" fmla="*/ 2147483647 h 63"/>
              <a:gd name="T22" fmla="*/ 2147483647 w 62"/>
              <a:gd name="T23" fmla="*/ 2147483647 h 63"/>
              <a:gd name="T24" fmla="*/ 2147483647 w 62"/>
              <a:gd name="T25" fmla="*/ 2147483647 h 63"/>
              <a:gd name="T26" fmla="*/ 2147483647 w 62"/>
              <a:gd name="T27" fmla="*/ 2147483647 h 63"/>
              <a:gd name="T28" fmla="*/ 2147483647 w 62"/>
              <a:gd name="T29" fmla="*/ 2147483647 h 63"/>
              <a:gd name="T30" fmla="*/ 0 w 62"/>
              <a:gd name="T31" fmla="*/ 2147483647 h 63"/>
              <a:gd name="T32" fmla="*/ 0 w 62"/>
              <a:gd name="T33" fmla="*/ 2147483647 h 63"/>
              <a:gd name="T34" fmla="*/ 0 w 62"/>
              <a:gd name="T35" fmla="*/ 2147483647 h 63"/>
              <a:gd name="T36" fmla="*/ 0 w 62"/>
              <a:gd name="T37" fmla="*/ 2147483647 h 63"/>
              <a:gd name="T38" fmla="*/ 2147483647 w 62"/>
              <a:gd name="T39" fmla="*/ 2147483647 h 63"/>
              <a:gd name="T40" fmla="*/ 2147483647 w 62"/>
              <a:gd name="T41" fmla="*/ 0 h 63"/>
              <a:gd name="T42" fmla="*/ 2147483647 w 62"/>
              <a:gd name="T43" fmla="*/ 0 h 63"/>
              <a:gd name="T44" fmla="*/ 2147483647 w 62"/>
              <a:gd name="T45" fmla="*/ 0 h 63"/>
              <a:gd name="T46" fmla="*/ 2147483647 w 62"/>
              <a:gd name="T47" fmla="*/ 2147483647 h 63"/>
              <a:gd name="T48" fmla="*/ 2147483647 w 62"/>
              <a:gd name="T49" fmla="*/ 2147483647 h 63"/>
              <a:gd name="T50" fmla="*/ 2147483647 w 62"/>
              <a:gd name="T51" fmla="*/ 2147483647 h 63"/>
              <a:gd name="T52" fmla="*/ 2147483647 w 62"/>
              <a:gd name="T53" fmla="*/ 2147483647 h 63"/>
              <a:gd name="T54" fmla="*/ 2147483647 w 62"/>
              <a:gd name="T55" fmla="*/ 2147483647 h 63"/>
              <a:gd name="T56" fmla="*/ 2147483647 w 62"/>
              <a:gd name="T57" fmla="*/ 2147483647 h 63"/>
              <a:gd name="T58" fmla="*/ 2147483647 w 62"/>
              <a:gd name="T59" fmla="*/ 2147483647 h 63"/>
              <a:gd name="T60" fmla="*/ 2147483647 w 62"/>
              <a:gd name="T61" fmla="*/ 2147483647 h 63"/>
              <a:gd name="T62" fmla="*/ 2147483647 w 62"/>
              <a:gd name="T63" fmla="*/ 2147483647 h 63"/>
              <a:gd name="T64" fmla="*/ 2147483647 w 62"/>
              <a:gd name="T65" fmla="*/ 2147483647 h 63"/>
              <a:gd name="T66" fmla="*/ 2147483647 w 62"/>
              <a:gd name="T67" fmla="*/ 2147483647 h 63"/>
              <a:gd name="T68" fmla="*/ 2147483647 w 62"/>
              <a:gd name="T69" fmla="*/ 2147483647 h 63"/>
              <a:gd name="T70" fmla="*/ 2147483647 w 62"/>
              <a:gd name="T71" fmla="*/ 2147483647 h 63"/>
              <a:gd name="T72" fmla="*/ 2147483647 w 62"/>
              <a:gd name="T73" fmla="*/ 2147483647 h 63"/>
              <a:gd name="T74" fmla="*/ 2147483647 w 62"/>
              <a:gd name="T75" fmla="*/ 2147483647 h 63"/>
              <a:gd name="T76" fmla="*/ 2147483647 w 62"/>
              <a:gd name="T77" fmla="*/ 2147483647 h 6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2"/>
              <a:gd name="T118" fmla="*/ 0 h 63"/>
              <a:gd name="T119" fmla="*/ 62 w 62"/>
              <a:gd name="T120" fmla="*/ 63 h 6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2" h="63">
                <a:moveTo>
                  <a:pt x="21" y="38"/>
                </a:moveTo>
                <a:lnTo>
                  <a:pt x="21" y="38"/>
                </a:lnTo>
                <a:lnTo>
                  <a:pt x="21" y="42"/>
                </a:lnTo>
                <a:lnTo>
                  <a:pt x="24" y="45"/>
                </a:lnTo>
                <a:lnTo>
                  <a:pt x="38" y="49"/>
                </a:lnTo>
                <a:lnTo>
                  <a:pt x="49" y="49"/>
                </a:lnTo>
                <a:lnTo>
                  <a:pt x="56" y="45"/>
                </a:lnTo>
                <a:lnTo>
                  <a:pt x="56" y="59"/>
                </a:lnTo>
                <a:lnTo>
                  <a:pt x="45" y="63"/>
                </a:lnTo>
                <a:lnTo>
                  <a:pt x="35" y="63"/>
                </a:lnTo>
                <a:lnTo>
                  <a:pt x="21" y="63"/>
                </a:lnTo>
                <a:lnTo>
                  <a:pt x="11" y="56"/>
                </a:lnTo>
                <a:lnTo>
                  <a:pt x="0" y="45"/>
                </a:lnTo>
                <a:lnTo>
                  <a:pt x="0" y="32"/>
                </a:lnTo>
                <a:lnTo>
                  <a:pt x="0" y="18"/>
                </a:lnTo>
                <a:lnTo>
                  <a:pt x="7" y="7"/>
                </a:lnTo>
                <a:lnTo>
                  <a:pt x="18" y="0"/>
                </a:lnTo>
                <a:lnTo>
                  <a:pt x="31" y="0"/>
                </a:lnTo>
                <a:lnTo>
                  <a:pt x="45" y="4"/>
                </a:lnTo>
                <a:lnTo>
                  <a:pt x="56" y="11"/>
                </a:lnTo>
                <a:lnTo>
                  <a:pt x="59" y="21"/>
                </a:lnTo>
                <a:lnTo>
                  <a:pt x="62" y="35"/>
                </a:lnTo>
                <a:lnTo>
                  <a:pt x="62" y="38"/>
                </a:lnTo>
                <a:lnTo>
                  <a:pt x="21" y="38"/>
                </a:lnTo>
                <a:close/>
                <a:moveTo>
                  <a:pt x="42" y="25"/>
                </a:moveTo>
                <a:lnTo>
                  <a:pt x="42" y="25"/>
                </a:lnTo>
                <a:lnTo>
                  <a:pt x="42" y="18"/>
                </a:lnTo>
                <a:lnTo>
                  <a:pt x="38" y="14"/>
                </a:lnTo>
                <a:lnTo>
                  <a:pt x="31" y="14"/>
                </a:lnTo>
                <a:lnTo>
                  <a:pt x="28" y="14"/>
                </a:lnTo>
                <a:lnTo>
                  <a:pt x="24" y="18"/>
                </a:lnTo>
                <a:lnTo>
                  <a:pt x="21" y="25"/>
                </a:lnTo>
                <a:lnTo>
                  <a:pt x="42" y="25"/>
                </a:lnTo>
                <a:close/>
              </a:path>
            </a:pathLst>
          </a:custGeom>
          <a:solidFill>
            <a:srgbClr val="587ABC"/>
          </a:solidFill>
          <a:ln w="9525">
            <a:noFill/>
            <a:round/>
            <a:headEnd/>
            <a:tailEnd/>
          </a:ln>
        </p:spPr>
        <p:txBody>
          <a:bodyPr/>
          <a:lstStyle/>
          <a:p>
            <a:endParaRPr lang="en-US"/>
          </a:p>
        </p:txBody>
      </p:sp>
      <p:sp>
        <p:nvSpPr>
          <p:cNvPr id="45113" name="Freeform 59"/>
          <p:cNvSpPr>
            <a:spLocks/>
          </p:cNvSpPr>
          <p:nvPr/>
        </p:nvSpPr>
        <p:spPr bwMode="auto">
          <a:xfrm>
            <a:off x="3413125" y="1711325"/>
            <a:ext cx="165100" cy="131763"/>
          </a:xfrm>
          <a:custGeom>
            <a:avLst/>
            <a:gdLst>
              <a:gd name="T0" fmla="*/ 0 w 104"/>
              <a:gd name="T1" fmla="*/ 0 h 83"/>
              <a:gd name="T2" fmla="*/ 2147483647 w 104"/>
              <a:gd name="T3" fmla="*/ 0 h 83"/>
              <a:gd name="T4" fmla="*/ 2147483647 w 104"/>
              <a:gd name="T5" fmla="*/ 2147483647 h 83"/>
              <a:gd name="T6" fmla="*/ 2147483647 w 104"/>
              <a:gd name="T7" fmla="*/ 2147483647 h 83"/>
              <a:gd name="T8" fmla="*/ 2147483647 w 104"/>
              <a:gd name="T9" fmla="*/ 0 h 83"/>
              <a:gd name="T10" fmla="*/ 2147483647 w 104"/>
              <a:gd name="T11" fmla="*/ 0 h 83"/>
              <a:gd name="T12" fmla="*/ 2147483647 w 104"/>
              <a:gd name="T13" fmla="*/ 2147483647 h 83"/>
              <a:gd name="T14" fmla="*/ 2147483647 w 104"/>
              <a:gd name="T15" fmla="*/ 2147483647 h 83"/>
              <a:gd name="T16" fmla="*/ 2147483647 w 104"/>
              <a:gd name="T17" fmla="*/ 2147483647 h 83"/>
              <a:gd name="T18" fmla="*/ 2147483647 w 104"/>
              <a:gd name="T19" fmla="*/ 2147483647 h 83"/>
              <a:gd name="T20" fmla="*/ 2147483647 w 104"/>
              <a:gd name="T21" fmla="*/ 2147483647 h 83"/>
              <a:gd name="T22" fmla="*/ 2147483647 w 104"/>
              <a:gd name="T23" fmla="*/ 2147483647 h 83"/>
              <a:gd name="T24" fmla="*/ 2147483647 w 104"/>
              <a:gd name="T25" fmla="*/ 2147483647 h 83"/>
              <a:gd name="T26" fmla="*/ 2147483647 w 104"/>
              <a:gd name="T27" fmla="*/ 2147483647 h 83"/>
              <a:gd name="T28" fmla="*/ 2147483647 w 104"/>
              <a:gd name="T29" fmla="*/ 2147483647 h 83"/>
              <a:gd name="T30" fmla="*/ 0 w 104"/>
              <a:gd name="T31" fmla="*/ 2147483647 h 83"/>
              <a:gd name="T32" fmla="*/ 0 w 104"/>
              <a:gd name="T33" fmla="*/ 0 h 8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4"/>
              <a:gd name="T52" fmla="*/ 0 h 83"/>
              <a:gd name="T53" fmla="*/ 104 w 104"/>
              <a:gd name="T54" fmla="*/ 83 h 8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4" h="83">
                <a:moveTo>
                  <a:pt x="0" y="0"/>
                </a:moveTo>
                <a:lnTo>
                  <a:pt x="35" y="0"/>
                </a:lnTo>
                <a:lnTo>
                  <a:pt x="52" y="56"/>
                </a:lnTo>
                <a:lnTo>
                  <a:pt x="69" y="0"/>
                </a:lnTo>
                <a:lnTo>
                  <a:pt x="104" y="0"/>
                </a:lnTo>
                <a:lnTo>
                  <a:pt x="104" y="83"/>
                </a:lnTo>
                <a:lnTo>
                  <a:pt x="83" y="83"/>
                </a:lnTo>
                <a:lnTo>
                  <a:pt x="83" y="21"/>
                </a:lnTo>
                <a:lnTo>
                  <a:pt x="62" y="83"/>
                </a:lnTo>
                <a:lnTo>
                  <a:pt x="42" y="83"/>
                </a:lnTo>
                <a:lnTo>
                  <a:pt x="21" y="21"/>
                </a:lnTo>
                <a:lnTo>
                  <a:pt x="21" y="83"/>
                </a:lnTo>
                <a:lnTo>
                  <a:pt x="0" y="83"/>
                </a:lnTo>
                <a:lnTo>
                  <a:pt x="0" y="0"/>
                </a:lnTo>
                <a:close/>
              </a:path>
            </a:pathLst>
          </a:custGeom>
          <a:solidFill>
            <a:srgbClr val="587ABC"/>
          </a:solidFill>
          <a:ln w="9525">
            <a:noFill/>
            <a:round/>
            <a:headEnd/>
            <a:tailEnd/>
          </a:ln>
        </p:spPr>
        <p:txBody>
          <a:bodyPr/>
          <a:lstStyle/>
          <a:p>
            <a:endParaRPr lang="en-US"/>
          </a:p>
        </p:txBody>
      </p:sp>
      <p:sp>
        <p:nvSpPr>
          <p:cNvPr id="45114" name="Freeform 60"/>
          <p:cNvSpPr>
            <a:spLocks noEditPoints="1"/>
          </p:cNvSpPr>
          <p:nvPr/>
        </p:nvSpPr>
        <p:spPr bwMode="auto">
          <a:xfrm>
            <a:off x="3594100" y="1744663"/>
            <a:ext cx="98425" cy="98425"/>
          </a:xfrm>
          <a:custGeom>
            <a:avLst/>
            <a:gdLst>
              <a:gd name="T0" fmla="*/ 2147483647 w 62"/>
              <a:gd name="T1" fmla="*/ 2147483647 h 62"/>
              <a:gd name="T2" fmla="*/ 2147483647 w 62"/>
              <a:gd name="T3" fmla="*/ 2147483647 h 62"/>
              <a:gd name="T4" fmla="*/ 2147483647 w 62"/>
              <a:gd name="T5" fmla="*/ 2147483647 h 62"/>
              <a:gd name="T6" fmla="*/ 2147483647 w 62"/>
              <a:gd name="T7" fmla="*/ 2147483647 h 62"/>
              <a:gd name="T8" fmla="*/ 2147483647 w 62"/>
              <a:gd name="T9" fmla="*/ 2147483647 h 62"/>
              <a:gd name="T10" fmla="*/ 2147483647 w 62"/>
              <a:gd name="T11" fmla="*/ 2147483647 h 62"/>
              <a:gd name="T12" fmla="*/ 2147483647 w 62"/>
              <a:gd name="T13" fmla="*/ 2147483647 h 62"/>
              <a:gd name="T14" fmla="*/ 2147483647 w 62"/>
              <a:gd name="T15" fmla="*/ 2147483647 h 62"/>
              <a:gd name="T16" fmla="*/ 2147483647 w 62"/>
              <a:gd name="T17" fmla="*/ 2147483647 h 62"/>
              <a:gd name="T18" fmla="*/ 2147483647 w 62"/>
              <a:gd name="T19" fmla="*/ 2147483647 h 62"/>
              <a:gd name="T20" fmla="*/ 0 w 62"/>
              <a:gd name="T21" fmla="*/ 2147483647 h 62"/>
              <a:gd name="T22" fmla="*/ 0 w 62"/>
              <a:gd name="T23" fmla="*/ 2147483647 h 62"/>
              <a:gd name="T24" fmla="*/ 0 w 62"/>
              <a:gd name="T25" fmla="*/ 2147483647 h 62"/>
              <a:gd name="T26" fmla="*/ 2147483647 w 62"/>
              <a:gd name="T27" fmla="*/ 2147483647 h 62"/>
              <a:gd name="T28" fmla="*/ 2147483647 w 62"/>
              <a:gd name="T29" fmla="*/ 2147483647 h 62"/>
              <a:gd name="T30" fmla="*/ 2147483647 w 62"/>
              <a:gd name="T31" fmla="*/ 2147483647 h 62"/>
              <a:gd name="T32" fmla="*/ 2147483647 w 62"/>
              <a:gd name="T33" fmla="*/ 2147483647 h 62"/>
              <a:gd name="T34" fmla="*/ 2147483647 w 62"/>
              <a:gd name="T35" fmla="*/ 2147483647 h 62"/>
              <a:gd name="T36" fmla="*/ 2147483647 w 62"/>
              <a:gd name="T37" fmla="*/ 2147483647 h 62"/>
              <a:gd name="T38" fmla="*/ 2147483647 w 62"/>
              <a:gd name="T39" fmla="*/ 2147483647 h 62"/>
              <a:gd name="T40" fmla="*/ 2147483647 w 62"/>
              <a:gd name="T41" fmla="*/ 2147483647 h 62"/>
              <a:gd name="T42" fmla="*/ 2147483647 w 62"/>
              <a:gd name="T43" fmla="*/ 2147483647 h 62"/>
              <a:gd name="T44" fmla="*/ 2147483647 w 62"/>
              <a:gd name="T45" fmla="*/ 2147483647 h 62"/>
              <a:gd name="T46" fmla="*/ 2147483647 w 62"/>
              <a:gd name="T47" fmla="*/ 2147483647 h 62"/>
              <a:gd name="T48" fmla="*/ 2147483647 w 62"/>
              <a:gd name="T49" fmla="*/ 2147483647 h 62"/>
              <a:gd name="T50" fmla="*/ 2147483647 w 62"/>
              <a:gd name="T51" fmla="*/ 2147483647 h 62"/>
              <a:gd name="T52" fmla="*/ 2147483647 w 62"/>
              <a:gd name="T53" fmla="*/ 2147483647 h 62"/>
              <a:gd name="T54" fmla="*/ 2147483647 w 62"/>
              <a:gd name="T55" fmla="*/ 2147483647 h 62"/>
              <a:gd name="T56" fmla="*/ 2147483647 w 62"/>
              <a:gd name="T57" fmla="*/ 0 h 62"/>
              <a:gd name="T58" fmla="*/ 2147483647 w 62"/>
              <a:gd name="T59" fmla="*/ 0 h 62"/>
              <a:gd name="T60" fmla="*/ 2147483647 w 62"/>
              <a:gd name="T61" fmla="*/ 0 h 62"/>
              <a:gd name="T62" fmla="*/ 2147483647 w 62"/>
              <a:gd name="T63" fmla="*/ 0 h 62"/>
              <a:gd name="T64" fmla="*/ 2147483647 w 62"/>
              <a:gd name="T65" fmla="*/ 2147483647 h 62"/>
              <a:gd name="T66" fmla="*/ 2147483647 w 62"/>
              <a:gd name="T67" fmla="*/ 2147483647 h 62"/>
              <a:gd name="T68" fmla="*/ 2147483647 w 62"/>
              <a:gd name="T69" fmla="*/ 2147483647 h 62"/>
              <a:gd name="T70" fmla="*/ 2147483647 w 62"/>
              <a:gd name="T71" fmla="*/ 2147483647 h 62"/>
              <a:gd name="T72" fmla="*/ 2147483647 w 62"/>
              <a:gd name="T73" fmla="*/ 2147483647 h 62"/>
              <a:gd name="T74" fmla="*/ 2147483647 w 62"/>
              <a:gd name="T75" fmla="*/ 2147483647 h 62"/>
              <a:gd name="T76" fmla="*/ 2147483647 w 62"/>
              <a:gd name="T77" fmla="*/ 2147483647 h 62"/>
              <a:gd name="T78" fmla="*/ 2147483647 w 62"/>
              <a:gd name="T79" fmla="*/ 2147483647 h 62"/>
              <a:gd name="T80" fmla="*/ 2147483647 w 62"/>
              <a:gd name="T81" fmla="*/ 2147483647 h 62"/>
              <a:gd name="T82" fmla="*/ 2147483647 w 62"/>
              <a:gd name="T83" fmla="*/ 2147483647 h 62"/>
              <a:gd name="T84" fmla="*/ 2147483647 w 62"/>
              <a:gd name="T85" fmla="*/ 2147483647 h 62"/>
              <a:gd name="T86" fmla="*/ 2147483647 w 62"/>
              <a:gd name="T87" fmla="*/ 2147483647 h 62"/>
              <a:gd name="T88" fmla="*/ 2147483647 w 62"/>
              <a:gd name="T89" fmla="*/ 2147483647 h 62"/>
              <a:gd name="T90" fmla="*/ 2147483647 w 62"/>
              <a:gd name="T91" fmla="*/ 2147483647 h 62"/>
              <a:gd name="T92" fmla="*/ 2147483647 w 62"/>
              <a:gd name="T93" fmla="*/ 2147483647 h 62"/>
              <a:gd name="T94" fmla="*/ 2147483647 w 62"/>
              <a:gd name="T95" fmla="*/ 2147483647 h 62"/>
              <a:gd name="T96" fmla="*/ 2147483647 w 62"/>
              <a:gd name="T97" fmla="*/ 2147483647 h 62"/>
              <a:gd name="T98" fmla="*/ 2147483647 w 62"/>
              <a:gd name="T99" fmla="*/ 2147483647 h 62"/>
              <a:gd name="T100" fmla="*/ 2147483647 w 62"/>
              <a:gd name="T101" fmla="*/ 2147483647 h 62"/>
              <a:gd name="T102" fmla="*/ 2147483647 w 62"/>
              <a:gd name="T103" fmla="*/ 2147483647 h 62"/>
              <a:gd name="T104" fmla="*/ 2147483647 w 62"/>
              <a:gd name="T105" fmla="*/ 2147483647 h 62"/>
              <a:gd name="T106" fmla="*/ 2147483647 w 62"/>
              <a:gd name="T107" fmla="*/ 2147483647 h 6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2"/>
              <a:gd name="T163" fmla="*/ 0 h 62"/>
              <a:gd name="T164" fmla="*/ 62 w 62"/>
              <a:gd name="T165" fmla="*/ 62 h 6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2" h="62">
                <a:moveTo>
                  <a:pt x="42" y="62"/>
                </a:moveTo>
                <a:lnTo>
                  <a:pt x="42" y="62"/>
                </a:lnTo>
                <a:lnTo>
                  <a:pt x="42" y="52"/>
                </a:lnTo>
                <a:lnTo>
                  <a:pt x="35" y="59"/>
                </a:lnTo>
                <a:lnTo>
                  <a:pt x="21" y="62"/>
                </a:lnTo>
                <a:lnTo>
                  <a:pt x="14" y="62"/>
                </a:lnTo>
                <a:lnTo>
                  <a:pt x="7" y="59"/>
                </a:lnTo>
                <a:lnTo>
                  <a:pt x="0" y="52"/>
                </a:lnTo>
                <a:lnTo>
                  <a:pt x="0" y="45"/>
                </a:lnTo>
                <a:lnTo>
                  <a:pt x="4" y="31"/>
                </a:lnTo>
                <a:lnTo>
                  <a:pt x="11" y="28"/>
                </a:lnTo>
                <a:lnTo>
                  <a:pt x="21" y="24"/>
                </a:lnTo>
                <a:lnTo>
                  <a:pt x="31" y="24"/>
                </a:lnTo>
                <a:lnTo>
                  <a:pt x="42" y="24"/>
                </a:lnTo>
                <a:lnTo>
                  <a:pt x="38" y="17"/>
                </a:lnTo>
                <a:lnTo>
                  <a:pt x="38" y="14"/>
                </a:lnTo>
                <a:lnTo>
                  <a:pt x="28" y="14"/>
                </a:lnTo>
                <a:lnTo>
                  <a:pt x="18" y="14"/>
                </a:lnTo>
                <a:lnTo>
                  <a:pt x="7" y="17"/>
                </a:lnTo>
                <a:lnTo>
                  <a:pt x="7" y="4"/>
                </a:lnTo>
                <a:lnTo>
                  <a:pt x="18" y="0"/>
                </a:lnTo>
                <a:lnTo>
                  <a:pt x="31" y="0"/>
                </a:lnTo>
                <a:lnTo>
                  <a:pt x="42" y="0"/>
                </a:lnTo>
                <a:lnTo>
                  <a:pt x="52" y="4"/>
                </a:lnTo>
                <a:lnTo>
                  <a:pt x="59" y="14"/>
                </a:lnTo>
                <a:lnTo>
                  <a:pt x="59" y="24"/>
                </a:lnTo>
                <a:lnTo>
                  <a:pt x="59" y="48"/>
                </a:lnTo>
                <a:lnTo>
                  <a:pt x="62" y="62"/>
                </a:lnTo>
                <a:lnTo>
                  <a:pt x="42" y="62"/>
                </a:lnTo>
                <a:close/>
                <a:moveTo>
                  <a:pt x="28" y="48"/>
                </a:moveTo>
                <a:lnTo>
                  <a:pt x="28" y="48"/>
                </a:lnTo>
                <a:lnTo>
                  <a:pt x="35" y="48"/>
                </a:lnTo>
                <a:lnTo>
                  <a:pt x="38" y="45"/>
                </a:lnTo>
                <a:lnTo>
                  <a:pt x="42" y="35"/>
                </a:lnTo>
                <a:lnTo>
                  <a:pt x="31" y="35"/>
                </a:lnTo>
                <a:lnTo>
                  <a:pt x="24" y="35"/>
                </a:lnTo>
                <a:lnTo>
                  <a:pt x="21" y="38"/>
                </a:lnTo>
                <a:lnTo>
                  <a:pt x="21" y="42"/>
                </a:lnTo>
                <a:lnTo>
                  <a:pt x="21" y="48"/>
                </a:lnTo>
                <a:lnTo>
                  <a:pt x="28" y="48"/>
                </a:lnTo>
                <a:close/>
              </a:path>
            </a:pathLst>
          </a:custGeom>
          <a:solidFill>
            <a:srgbClr val="587ABC"/>
          </a:solidFill>
          <a:ln w="9525">
            <a:noFill/>
            <a:round/>
            <a:headEnd/>
            <a:tailEnd/>
          </a:ln>
        </p:spPr>
        <p:txBody>
          <a:bodyPr/>
          <a:lstStyle/>
          <a:p>
            <a:endParaRPr lang="en-US"/>
          </a:p>
        </p:txBody>
      </p:sp>
      <p:sp>
        <p:nvSpPr>
          <p:cNvPr id="45115" name="Freeform 61"/>
          <p:cNvSpPr>
            <a:spLocks/>
          </p:cNvSpPr>
          <p:nvPr/>
        </p:nvSpPr>
        <p:spPr bwMode="auto">
          <a:xfrm>
            <a:off x="3709988" y="1744663"/>
            <a:ext cx="76200" cy="98425"/>
          </a:xfrm>
          <a:custGeom>
            <a:avLst/>
            <a:gdLst>
              <a:gd name="T0" fmla="*/ 0 w 48"/>
              <a:gd name="T1" fmla="*/ 2147483647 h 62"/>
              <a:gd name="T2" fmla="*/ 0 w 48"/>
              <a:gd name="T3" fmla="*/ 2147483647 h 62"/>
              <a:gd name="T4" fmla="*/ 2147483647 w 48"/>
              <a:gd name="T5" fmla="*/ 2147483647 h 62"/>
              <a:gd name="T6" fmla="*/ 2147483647 w 48"/>
              <a:gd name="T7" fmla="*/ 2147483647 h 62"/>
              <a:gd name="T8" fmla="*/ 2147483647 w 48"/>
              <a:gd name="T9" fmla="*/ 2147483647 h 62"/>
              <a:gd name="T10" fmla="*/ 2147483647 w 48"/>
              <a:gd name="T11" fmla="*/ 2147483647 h 62"/>
              <a:gd name="T12" fmla="*/ 2147483647 w 48"/>
              <a:gd name="T13" fmla="*/ 2147483647 h 62"/>
              <a:gd name="T14" fmla="*/ 2147483647 w 48"/>
              <a:gd name="T15" fmla="*/ 2147483647 h 62"/>
              <a:gd name="T16" fmla="*/ 2147483647 w 48"/>
              <a:gd name="T17" fmla="*/ 2147483647 h 62"/>
              <a:gd name="T18" fmla="*/ 2147483647 w 48"/>
              <a:gd name="T19" fmla="*/ 2147483647 h 62"/>
              <a:gd name="T20" fmla="*/ 2147483647 w 48"/>
              <a:gd name="T21" fmla="*/ 2147483647 h 62"/>
              <a:gd name="T22" fmla="*/ 2147483647 w 48"/>
              <a:gd name="T23" fmla="*/ 2147483647 h 62"/>
              <a:gd name="T24" fmla="*/ 0 w 48"/>
              <a:gd name="T25" fmla="*/ 2147483647 h 62"/>
              <a:gd name="T26" fmla="*/ 0 w 48"/>
              <a:gd name="T27" fmla="*/ 2147483647 h 62"/>
              <a:gd name="T28" fmla="*/ 0 w 48"/>
              <a:gd name="T29" fmla="*/ 2147483647 h 62"/>
              <a:gd name="T30" fmla="*/ 0 w 48"/>
              <a:gd name="T31" fmla="*/ 2147483647 h 62"/>
              <a:gd name="T32" fmla="*/ 2147483647 w 48"/>
              <a:gd name="T33" fmla="*/ 2147483647 h 62"/>
              <a:gd name="T34" fmla="*/ 2147483647 w 48"/>
              <a:gd name="T35" fmla="*/ 0 h 62"/>
              <a:gd name="T36" fmla="*/ 2147483647 w 48"/>
              <a:gd name="T37" fmla="*/ 0 h 62"/>
              <a:gd name="T38" fmla="*/ 2147483647 w 48"/>
              <a:gd name="T39" fmla="*/ 0 h 62"/>
              <a:gd name="T40" fmla="*/ 2147483647 w 48"/>
              <a:gd name="T41" fmla="*/ 0 h 62"/>
              <a:gd name="T42" fmla="*/ 2147483647 w 48"/>
              <a:gd name="T43" fmla="*/ 2147483647 h 62"/>
              <a:gd name="T44" fmla="*/ 2147483647 w 48"/>
              <a:gd name="T45" fmla="*/ 2147483647 h 62"/>
              <a:gd name="T46" fmla="*/ 2147483647 w 48"/>
              <a:gd name="T47" fmla="*/ 2147483647 h 62"/>
              <a:gd name="T48" fmla="*/ 2147483647 w 48"/>
              <a:gd name="T49" fmla="*/ 2147483647 h 62"/>
              <a:gd name="T50" fmla="*/ 2147483647 w 48"/>
              <a:gd name="T51" fmla="*/ 2147483647 h 62"/>
              <a:gd name="T52" fmla="*/ 2147483647 w 48"/>
              <a:gd name="T53" fmla="*/ 2147483647 h 62"/>
              <a:gd name="T54" fmla="*/ 2147483647 w 48"/>
              <a:gd name="T55" fmla="*/ 2147483647 h 62"/>
              <a:gd name="T56" fmla="*/ 2147483647 w 48"/>
              <a:gd name="T57" fmla="*/ 2147483647 h 62"/>
              <a:gd name="T58" fmla="*/ 2147483647 w 48"/>
              <a:gd name="T59" fmla="*/ 2147483647 h 62"/>
              <a:gd name="T60" fmla="*/ 2147483647 w 48"/>
              <a:gd name="T61" fmla="*/ 2147483647 h 62"/>
              <a:gd name="T62" fmla="*/ 2147483647 w 48"/>
              <a:gd name="T63" fmla="*/ 2147483647 h 62"/>
              <a:gd name="T64" fmla="*/ 2147483647 w 48"/>
              <a:gd name="T65" fmla="*/ 2147483647 h 62"/>
              <a:gd name="T66" fmla="*/ 2147483647 w 48"/>
              <a:gd name="T67" fmla="*/ 2147483647 h 62"/>
              <a:gd name="T68" fmla="*/ 2147483647 w 48"/>
              <a:gd name="T69" fmla="*/ 2147483647 h 62"/>
              <a:gd name="T70" fmla="*/ 2147483647 w 48"/>
              <a:gd name="T71" fmla="*/ 2147483647 h 62"/>
              <a:gd name="T72" fmla="*/ 2147483647 w 48"/>
              <a:gd name="T73" fmla="*/ 2147483647 h 62"/>
              <a:gd name="T74" fmla="*/ 2147483647 w 48"/>
              <a:gd name="T75" fmla="*/ 2147483647 h 62"/>
              <a:gd name="T76" fmla="*/ 2147483647 w 48"/>
              <a:gd name="T77" fmla="*/ 2147483647 h 62"/>
              <a:gd name="T78" fmla="*/ 2147483647 w 48"/>
              <a:gd name="T79" fmla="*/ 2147483647 h 62"/>
              <a:gd name="T80" fmla="*/ 2147483647 w 48"/>
              <a:gd name="T81" fmla="*/ 2147483647 h 62"/>
              <a:gd name="T82" fmla="*/ 2147483647 w 48"/>
              <a:gd name="T83" fmla="*/ 2147483647 h 62"/>
              <a:gd name="T84" fmla="*/ 0 w 48"/>
              <a:gd name="T85" fmla="*/ 2147483647 h 62"/>
              <a:gd name="T86" fmla="*/ 0 w 48"/>
              <a:gd name="T87" fmla="*/ 2147483647 h 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8"/>
              <a:gd name="T133" fmla="*/ 0 h 62"/>
              <a:gd name="T134" fmla="*/ 48 w 48"/>
              <a:gd name="T135" fmla="*/ 62 h 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8" h="62">
                <a:moveTo>
                  <a:pt x="0" y="45"/>
                </a:moveTo>
                <a:lnTo>
                  <a:pt x="0" y="45"/>
                </a:lnTo>
                <a:lnTo>
                  <a:pt x="10" y="48"/>
                </a:lnTo>
                <a:lnTo>
                  <a:pt x="20" y="48"/>
                </a:lnTo>
                <a:lnTo>
                  <a:pt x="24" y="48"/>
                </a:lnTo>
                <a:lnTo>
                  <a:pt x="27" y="45"/>
                </a:lnTo>
                <a:lnTo>
                  <a:pt x="27" y="42"/>
                </a:lnTo>
                <a:lnTo>
                  <a:pt x="24" y="38"/>
                </a:lnTo>
                <a:lnTo>
                  <a:pt x="14" y="35"/>
                </a:lnTo>
                <a:lnTo>
                  <a:pt x="3" y="31"/>
                </a:lnTo>
                <a:lnTo>
                  <a:pt x="0" y="24"/>
                </a:lnTo>
                <a:lnTo>
                  <a:pt x="0" y="17"/>
                </a:lnTo>
                <a:lnTo>
                  <a:pt x="0" y="10"/>
                </a:lnTo>
                <a:lnTo>
                  <a:pt x="7" y="4"/>
                </a:lnTo>
                <a:lnTo>
                  <a:pt x="14" y="0"/>
                </a:lnTo>
                <a:lnTo>
                  <a:pt x="24" y="0"/>
                </a:lnTo>
                <a:lnTo>
                  <a:pt x="34" y="0"/>
                </a:lnTo>
                <a:lnTo>
                  <a:pt x="45" y="4"/>
                </a:lnTo>
                <a:lnTo>
                  <a:pt x="45" y="17"/>
                </a:lnTo>
                <a:lnTo>
                  <a:pt x="34" y="14"/>
                </a:lnTo>
                <a:lnTo>
                  <a:pt x="27" y="14"/>
                </a:lnTo>
                <a:lnTo>
                  <a:pt x="20" y="14"/>
                </a:lnTo>
                <a:lnTo>
                  <a:pt x="17" y="17"/>
                </a:lnTo>
                <a:lnTo>
                  <a:pt x="20" y="21"/>
                </a:lnTo>
                <a:lnTo>
                  <a:pt x="24" y="21"/>
                </a:lnTo>
                <a:lnTo>
                  <a:pt x="34" y="24"/>
                </a:lnTo>
                <a:lnTo>
                  <a:pt x="45" y="31"/>
                </a:lnTo>
                <a:lnTo>
                  <a:pt x="48" y="35"/>
                </a:lnTo>
                <a:lnTo>
                  <a:pt x="48" y="42"/>
                </a:lnTo>
                <a:lnTo>
                  <a:pt x="48" y="52"/>
                </a:lnTo>
                <a:lnTo>
                  <a:pt x="41" y="59"/>
                </a:lnTo>
                <a:lnTo>
                  <a:pt x="31" y="62"/>
                </a:lnTo>
                <a:lnTo>
                  <a:pt x="20" y="62"/>
                </a:lnTo>
                <a:lnTo>
                  <a:pt x="0" y="59"/>
                </a:lnTo>
                <a:lnTo>
                  <a:pt x="0" y="45"/>
                </a:lnTo>
                <a:close/>
              </a:path>
            </a:pathLst>
          </a:custGeom>
          <a:solidFill>
            <a:srgbClr val="587ABC"/>
          </a:solidFill>
          <a:ln w="9525">
            <a:noFill/>
            <a:round/>
            <a:headEnd/>
            <a:tailEnd/>
          </a:ln>
        </p:spPr>
        <p:txBody>
          <a:bodyPr/>
          <a:lstStyle/>
          <a:p>
            <a:endParaRPr lang="en-US"/>
          </a:p>
        </p:txBody>
      </p:sp>
      <p:sp>
        <p:nvSpPr>
          <p:cNvPr id="45116" name="Freeform 62"/>
          <p:cNvSpPr>
            <a:spLocks/>
          </p:cNvSpPr>
          <p:nvPr/>
        </p:nvSpPr>
        <p:spPr bwMode="auto">
          <a:xfrm>
            <a:off x="3797300" y="1744663"/>
            <a:ext cx="82550" cy="98425"/>
          </a:xfrm>
          <a:custGeom>
            <a:avLst/>
            <a:gdLst>
              <a:gd name="T0" fmla="*/ 2147483647 w 52"/>
              <a:gd name="T1" fmla="*/ 2147483647 h 62"/>
              <a:gd name="T2" fmla="*/ 2147483647 w 52"/>
              <a:gd name="T3" fmla="*/ 2147483647 h 62"/>
              <a:gd name="T4" fmla="*/ 2147483647 w 52"/>
              <a:gd name="T5" fmla="*/ 2147483647 h 62"/>
              <a:gd name="T6" fmla="*/ 2147483647 w 52"/>
              <a:gd name="T7" fmla="*/ 2147483647 h 62"/>
              <a:gd name="T8" fmla="*/ 2147483647 w 52"/>
              <a:gd name="T9" fmla="*/ 2147483647 h 62"/>
              <a:gd name="T10" fmla="*/ 2147483647 w 52"/>
              <a:gd name="T11" fmla="*/ 2147483647 h 62"/>
              <a:gd name="T12" fmla="*/ 2147483647 w 52"/>
              <a:gd name="T13" fmla="*/ 2147483647 h 62"/>
              <a:gd name="T14" fmla="*/ 2147483647 w 52"/>
              <a:gd name="T15" fmla="*/ 2147483647 h 62"/>
              <a:gd name="T16" fmla="*/ 2147483647 w 52"/>
              <a:gd name="T17" fmla="*/ 2147483647 h 62"/>
              <a:gd name="T18" fmla="*/ 2147483647 w 52"/>
              <a:gd name="T19" fmla="*/ 2147483647 h 62"/>
              <a:gd name="T20" fmla="*/ 2147483647 w 52"/>
              <a:gd name="T21" fmla="*/ 2147483647 h 62"/>
              <a:gd name="T22" fmla="*/ 2147483647 w 52"/>
              <a:gd name="T23" fmla="*/ 2147483647 h 62"/>
              <a:gd name="T24" fmla="*/ 2147483647 w 52"/>
              <a:gd name="T25" fmla="*/ 2147483647 h 62"/>
              <a:gd name="T26" fmla="*/ 0 w 52"/>
              <a:gd name="T27" fmla="*/ 2147483647 h 62"/>
              <a:gd name="T28" fmla="*/ 0 w 52"/>
              <a:gd name="T29" fmla="*/ 2147483647 h 62"/>
              <a:gd name="T30" fmla="*/ 2147483647 w 52"/>
              <a:gd name="T31" fmla="*/ 2147483647 h 62"/>
              <a:gd name="T32" fmla="*/ 2147483647 w 52"/>
              <a:gd name="T33" fmla="*/ 2147483647 h 62"/>
              <a:gd name="T34" fmla="*/ 2147483647 w 52"/>
              <a:gd name="T35" fmla="*/ 0 h 62"/>
              <a:gd name="T36" fmla="*/ 2147483647 w 52"/>
              <a:gd name="T37" fmla="*/ 0 h 62"/>
              <a:gd name="T38" fmla="*/ 2147483647 w 52"/>
              <a:gd name="T39" fmla="*/ 0 h 62"/>
              <a:gd name="T40" fmla="*/ 2147483647 w 52"/>
              <a:gd name="T41" fmla="*/ 0 h 62"/>
              <a:gd name="T42" fmla="*/ 2147483647 w 52"/>
              <a:gd name="T43" fmla="*/ 2147483647 h 62"/>
              <a:gd name="T44" fmla="*/ 2147483647 w 52"/>
              <a:gd name="T45" fmla="*/ 2147483647 h 62"/>
              <a:gd name="T46" fmla="*/ 2147483647 w 52"/>
              <a:gd name="T47" fmla="*/ 2147483647 h 62"/>
              <a:gd name="T48" fmla="*/ 2147483647 w 52"/>
              <a:gd name="T49" fmla="*/ 2147483647 h 62"/>
              <a:gd name="T50" fmla="*/ 2147483647 w 52"/>
              <a:gd name="T51" fmla="*/ 2147483647 h 62"/>
              <a:gd name="T52" fmla="*/ 2147483647 w 52"/>
              <a:gd name="T53" fmla="*/ 2147483647 h 62"/>
              <a:gd name="T54" fmla="*/ 2147483647 w 52"/>
              <a:gd name="T55" fmla="*/ 2147483647 h 62"/>
              <a:gd name="T56" fmla="*/ 2147483647 w 52"/>
              <a:gd name="T57" fmla="*/ 2147483647 h 62"/>
              <a:gd name="T58" fmla="*/ 2147483647 w 52"/>
              <a:gd name="T59" fmla="*/ 2147483647 h 62"/>
              <a:gd name="T60" fmla="*/ 2147483647 w 52"/>
              <a:gd name="T61" fmla="*/ 2147483647 h 62"/>
              <a:gd name="T62" fmla="*/ 2147483647 w 52"/>
              <a:gd name="T63" fmla="*/ 2147483647 h 62"/>
              <a:gd name="T64" fmla="*/ 2147483647 w 52"/>
              <a:gd name="T65" fmla="*/ 2147483647 h 62"/>
              <a:gd name="T66" fmla="*/ 2147483647 w 52"/>
              <a:gd name="T67" fmla="*/ 2147483647 h 62"/>
              <a:gd name="T68" fmla="*/ 2147483647 w 52"/>
              <a:gd name="T69" fmla="*/ 2147483647 h 62"/>
              <a:gd name="T70" fmla="*/ 2147483647 w 52"/>
              <a:gd name="T71" fmla="*/ 2147483647 h 62"/>
              <a:gd name="T72" fmla="*/ 2147483647 w 52"/>
              <a:gd name="T73" fmla="*/ 2147483647 h 62"/>
              <a:gd name="T74" fmla="*/ 2147483647 w 52"/>
              <a:gd name="T75" fmla="*/ 2147483647 h 62"/>
              <a:gd name="T76" fmla="*/ 2147483647 w 52"/>
              <a:gd name="T77" fmla="*/ 2147483647 h 62"/>
              <a:gd name="T78" fmla="*/ 2147483647 w 52"/>
              <a:gd name="T79" fmla="*/ 2147483647 h 62"/>
              <a:gd name="T80" fmla="*/ 2147483647 w 52"/>
              <a:gd name="T81" fmla="*/ 2147483647 h 62"/>
              <a:gd name="T82" fmla="*/ 2147483647 w 52"/>
              <a:gd name="T83" fmla="*/ 2147483647 h 62"/>
              <a:gd name="T84" fmla="*/ 2147483647 w 52"/>
              <a:gd name="T85" fmla="*/ 2147483647 h 62"/>
              <a:gd name="T86" fmla="*/ 2147483647 w 52"/>
              <a:gd name="T87" fmla="*/ 2147483647 h 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2"/>
              <a:gd name="T133" fmla="*/ 0 h 62"/>
              <a:gd name="T134" fmla="*/ 52 w 52"/>
              <a:gd name="T135" fmla="*/ 62 h 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2" h="62">
                <a:moveTo>
                  <a:pt x="3" y="45"/>
                </a:moveTo>
                <a:lnTo>
                  <a:pt x="3" y="45"/>
                </a:lnTo>
                <a:lnTo>
                  <a:pt x="10" y="48"/>
                </a:lnTo>
                <a:lnTo>
                  <a:pt x="24" y="48"/>
                </a:lnTo>
                <a:lnTo>
                  <a:pt x="28" y="48"/>
                </a:lnTo>
                <a:lnTo>
                  <a:pt x="31" y="45"/>
                </a:lnTo>
                <a:lnTo>
                  <a:pt x="31" y="42"/>
                </a:lnTo>
                <a:lnTo>
                  <a:pt x="28" y="38"/>
                </a:lnTo>
                <a:lnTo>
                  <a:pt x="17" y="35"/>
                </a:lnTo>
                <a:lnTo>
                  <a:pt x="7" y="31"/>
                </a:lnTo>
                <a:lnTo>
                  <a:pt x="3" y="24"/>
                </a:lnTo>
                <a:lnTo>
                  <a:pt x="0" y="17"/>
                </a:lnTo>
                <a:lnTo>
                  <a:pt x="3" y="10"/>
                </a:lnTo>
                <a:lnTo>
                  <a:pt x="10" y="4"/>
                </a:lnTo>
                <a:lnTo>
                  <a:pt x="17" y="0"/>
                </a:lnTo>
                <a:lnTo>
                  <a:pt x="28" y="0"/>
                </a:lnTo>
                <a:lnTo>
                  <a:pt x="38" y="0"/>
                </a:lnTo>
                <a:lnTo>
                  <a:pt x="48" y="4"/>
                </a:lnTo>
                <a:lnTo>
                  <a:pt x="48" y="17"/>
                </a:lnTo>
                <a:lnTo>
                  <a:pt x="38" y="14"/>
                </a:lnTo>
                <a:lnTo>
                  <a:pt x="31" y="14"/>
                </a:lnTo>
                <a:lnTo>
                  <a:pt x="24" y="14"/>
                </a:lnTo>
                <a:lnTo>
                  <a:pt x="21" y="17"/>
                </a:lnTo>
                <a:lnTo>
                  <a:pt x="21" y="21"/>
                </a:lnTo>
                <a:lnTo>
                  <a:pt x="24" y="21"/>
                </a:lnTo>
                <a:lnTo>
                  <a:pt x="38" y="24"/>
                </a:lnTo>
                <a:lnTo>
                  <a:pt x="48" y="31"/>
                </a:lnTo>
                <a:lnTo>
                  <a:pt x="52" y="35"/>
                </a:lnTo>
                <a:lnTo>
                  <a:pt x="52" y="42"/>
                </a:lnTo>
                <a:lnTo>
                  <a:pt x="48" y="52"/>
                </a:lnTo>
                <a:lnTo>
                  <a:pt x="45" y="59"/>
                </a:lnTo>
                <a:lnTo>
                  <a:pt x="35" y="62"/>
                </a:lnTo>
                <a:lnTo>
                  <a:pt x="24" y="62"/>
                </a:lnTo>
                <a:lnTo>
                  <a:pt x="3" y="59"/>
                </a:lnTo>
                <a:lnTo>
                  <a:pt x="3" y="45"/>
                </a:lnTo>
                <a:close/>
              </a:path>
            </a:pathLst>
          </a:custGeom>
          <a:solidFill>
            <a:srgbClr val="587ABC"/>
          </a:solidFill>
          <a:ln w="9525">
            <a:noFill/>
            <a:round/>
            <a:headEnd/>
            <a:tailEnd/>
          </a:ln>
        </p:spPr>
        <p:txBody>
          <a:bodyPr/>
          <a:lstStyle/>
          <a:p>
            <a:endParaRPr lang="en-US"/>
          </a:p>
        </p:txBody>
      </p:sp>
      <p:sp>
        <p:nvSpPr>
          <p:cNvPr id="45117" name="Freeform 63"/>
          <p:cNvSpPr>
            <a:spLocks noEditPoints="1"/>
          </p:cNvSpPr>
          <p:nvPr/>
        </p:nvSpPr>
        <p:spPr bwMode="auto">
          <a:xfrm>
            <a:off x="3890963" y="1744663"/>
            <a:ext cx="98425" cy="98425"/>
          </a:xfrm>
          <a:custGeom>
            <a:avLst/>
            <a:gdLst>
              <a:gd name="T0" fmla="*/ 2147483647 w 62"/>
              <a:gd name="T1" fmla="*/ 2147483647 h 62"/>
              <a:gd name="T2" fmla="*/ 2147483647 w 62"/>
              <a:gd name="T3" fmla="*/ 2147483647 h 62"/>
              <a:gd name="T4" fmla="*/ 2147483647 w 62"/>
              <a:gd name="T5" fmla="*/ 2147483647 h 62"/>
              <a:gd name="T6" fmla="*/ 2147483647 w 62"/>
              <a:gd name="T7" fmla="*/ 2147483647 h 62"/>
              <a:gd name="T8" fmla="*/ 2147483647 w 62"/>
              <a:gd name="T9" fmla="*/ 2147483647 h 62"/>
              <a:gd name="T10" fmla="*/ 2147483647 w 62"/>
              <a:gd name="T11" fmla="*/ 2147483647 h 62"/>
              <a:gd name="T12" fmla="*/ 2147483647 w 62"/>
              <a:gd name="T13" fmla="*/ 2147483647 h 62"/>
              <a:gd name="T14" fmla="*/ 2147483647 w 62"/>
              <a:gd name="T15" fmla="*/ 2147483647 h 62"/>
              <a:gd name="T16" fmla="*/ 2147483647 w 62"/>
              <a:gd name="T17" fmla="*/ 2147483647 h 62"/>
              <a:gd name="T18" fmla="*/ 2147483647 w 62"/>
              <a:gd name="T19" fmla="*/ 2147483647 h 62"/>
              <a:gd name="T20" fmla="*/ 2147483647 w 62"/>
              <a:gd name="T21" fmla="*/ 2147483647 h 62"/>
              <a:gd name="T22" fmla="*/ 0 w 62"/>
              <a:gd name="T23" fmla="*/ 2147483647 h 62"/>
              <a:gd name="T24" fmla="*/ 0 w 62"/>
              <a:gd name="T25" fmla="*/ 2147483647 h 62"/>
              <a:gd name="T26" fmla="*/ 2147483647 w 62"/>
              <a:gd name="T27" fmla="*/ 2147483647 h 62"/>
              <a:gd name="T28" fmla="*/ 2147483647 w 62"/>
              <a:gd name="T29" fmla="*/ 2147483647 h 62"/>
              <a:gd name="T30" fmla="*/ 2147483647 w 62"/>
              <a:gd name="T31" fmla="*/ 2147483647 h 62"/>
              <a:gd name="T32" fmla="*/ 2147483647 w 62"/>
              <a:gd name="T33" fmla="*/ 2147483647 h 62"/>
              <a:gd name="T34" fmla="*/ 2147483647 w 62"/>
              <a:gd name="T35" fmla="*/ 2147483647 h 62"/>
              <a:gd name="T36" fmla="*/ 2147483647 w 62"/>
              <a:gd name="T37" fmla="*/ 2147483647 h 62"/>
              <a:gd name="T38" fmla="*/ 2147483647 w 62"/>
              <a:gd name="T39" fmla="*/ 2147483647 h 62"/>
              <a:gd name="T40" fmla="*/ 2147483647 w 62"/>
              <a:gd name="T41" fmla="*/ 2147483647 h 62"/>
              <a:gd name="T42" fmla="*/ 2147483647 w 62"/>
              <a:gd name="T43" fmla="*/ 2147483647 h 62"/>
              <a:gd name="T44" fmla="*/ 2147483647 w 62"/>
              <a:gd name="T45" fmla="*/ 2147483647 h 62"/>
              <a:gd name="T46" fmla="*/ 2147483647 w 62"/>
              <a:gd name="T47" fmla="*/ 2147483647 h 62"/>
              <a:gd name="T48" fmla="*/ 2147483647 w 62"/>
              <a:gd name="T49" fmla="*/ 2147483647 h 62"/>
              <a:gd name="T50" fmla="*/ 2147483647 w 62"/>
              <a:gd name="T51" fmla="*/ 2147483647 h 62"/>
              <a:gd name="T52" fmla="*/ 2147483647 w 62"/>
              <a:gd name="T53" fmla="*/ 2147483647 h 62"/>
              <a:gd name="T54" fmla="*/ 2147483647 w 62"/>
              <a:gd name="T55" fmla="*/ 2147483647 h 62"/>
              <a:gd name="T56" fmla="*/ 2147483647 w 62"/>
              <a:gd name="T57" fmla="*/ 0 h 62"/>
              <a:gd name="T58" fmla="*/ 2147483647 w 62"/>
              <a:gd name="T59" fmla="*/ 0 h 62"/>
              <a:gd name="T60" fmla="*/ 2147483647 w 62"/>
              <a:gd name="T61" fmla="*/ 0 h 62"/>
              <a:gd name="T62" fmla="*/ 2147483647 w 62"/>
              <a:gd name="T63" fmla="*/ 0 h 62"/>
              <a:gd name="T64" fmla="*/ 2147483647 w 62"/>
              <a:gd name="T65" fmla="*/ 2147483647 h 62"/>
              <a:gd name="T66" fmla="*/ 2147483647 w 62"/>
              <a:gd name="T67" fmla="*/ 2147483647 h 62"/>
              <a:gd name="T68" fmla="*/ 2147483647 w 62"/>
              <a:gd name="T69" fmla="*/ 2147483647 h 62"/>
              <a:gd name="T70" fmla="*/ 2147483647 w 62"/>
              <a:gd name="T71" fmla="*/ 2147483647 h 62"/>
              <a:gd name="T72" fmla="*/ 2147483647 w 62"/>
              <a:gd name="T73" fmla="*/ 2147483647 h 62"/>
              <a:gd name="T74" fmla="*/ 2147483647 w 62"/>
              <a:gd name="T75" fmla="*/ 2147483647 h 62"/>
              <a:gd name="T76" fmla="*/ 2147483647 w 62"/>
              <a:gd name="T77" fmla="*/ 2147483647 h 62"/>
              <a:gd name="T78" fmla="*/ 2147483647 w 62"/>
              <a:gd name="T79" fmla="*/ 2147483647 h 62"/>
              <a:gd name="T80" fmla="*/ 2147483647 w 62"/>
              <a:gd name="T81" fmla="*/ 2147483647 h 62"/>
              <a:gd name="T82" fmla="*/ 2147483647 w 62"/>
              <a:gd name="T83" fmla="*/ 2147483647 h 62"/>
              <a:gd name="T84" fmla="*/ 2147483647 w 62"/>
              <a:gd name="T85" fmla="*/ 2147483647 h 62"/>
              <a:gd name="T86" fmla="*/ 2147483647 w 62"/>
              <a:gd name="T87" fmla="*/ 2147483647 h 62"/>
              <a:gd name="T88" fmla="*/ 2147483647 w 62"/>
              <a:gd name="T89" fmla="*/ 2147483647 h 62"/>
              <a:gd name="T90" fmla="*/ 2147483647 w 62"/>
              <a:gd name="T91" fmla="*/ 2147483647 h 62"/>
              <a:gd name="T92" fmla="*/ 2147483647 w 62"/>
              <a:gd name="T93" fmla="*/ 2147483647 h 62"/>
              <a:gd name="T94" fmla="*/ 2147483647 w 62"/>
              <a:gd name="T95" fmla="*/ 2147483647 h 62"/>
              <a:gd name="T96" fmla="*/ 2147483647 w 62"/>
              <a:gd name="T97" fmla="*/ 2147483647 h 62"/>
              <a:gd name="T98" fmla="*/ 2147483647 w 62"/>
              <a:gd name="T99" fmla="*/ 2147483647 h 62"/>
              <a:gd name="T100" fmla="*/ 2147483647 w 62"/>
              <a:gd name="T101" fmla="*/ 2147483647 h 62"/>
              <a:gd name="T102" fmla="*/ 2147483647 w 62"/>
              <a:gd name="T103" fmla="*/ 2147483647 h 62"/>
              <a:gd name="T104" fmla="*/ 2147483647 w 62"/>
              <a:gd name="T105" fmla="*/ 2147483647 h 62"/>
              <a:gd name="T106" fmla="*/ 2147483647 w 62"/>
              <a:gd name="T107" fmla="*/ 2147483647 h 6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2"/>
              <a:gd name="T163" fmla="*/ 0 h 62"/>
              <a:gd name="T164" fmla="*/ 62 w 62"/>
              <a:gd name="T165" fmla="*/ 62 h 6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2" h="62">
                <a:moveTo>
                  <a:pt x="45" y="62"/>
                </a:moveTo>
                <a:lnTo>
                  <a:pt x="45" y="62"/>
                </a:lnTo>
                <a:lnTo>
                  <a:pt x="41" y="52"/>
                </a:lnTo>
                <a:lnTo>
                  <a:pt x="34" y="59"/>
                </a:lnTo>
                <a:lnTo>
                  <a:pt x="24" y="62"/>
                </a:lnTo>
                <a:lnTo>
                  <a:pt x="14" y="62"/>
                </a:lnTo>
                <a:lnTo>
                  <a:pt x="7" y="59"/>
                </a:lnTo>
                <a:lnTo>
                  <a:pt x="3" y="52"/>
                </a:lnTo>
                <a:lnTo>
                  <a:pt x="0" y="45"/>
                </a:lnTo>
                <a:lnTo>
                  <a:pt x="3" y="31"/>
                </a:lnTo>
                <a:lnTo>
                  <a:pt x="14" y="28"/>
                </a:lnTo>
                <a:lnTo>
                  <a:pt x="24" y="24"/>
                </a:lnTo>
                <a:lnTo>
                  <a:pt x="31" y="24"/>
                </a:lnTo>
                <a:lnTo>
                  <a:pt x="41" y="24"/>
                </a:lnTo>
                <a:lnTo>
                  <a:pt x="41" y="17"/>
                </a:lnTo>
                <a:lnTo>
                  <a:pt x="38" y="14"/>
                </a:lnTo>
                <a:lnTo>
                  <a:pt x="27" y="14"/>
                </a:lnTo>
                <a:lnTo>
                  <a:pt x="17" y="14"/>
                </a:lnTo>
                <a:lnTo>
                  <a:pt x="10" y="17"/>
                </a:lnTo>
                <a:lnTo>
                  <a:pt x="7" y="4"/>
                </a:lnTo>
                <a:lnTo>
                  <a:pt x="20" y="0"/>
                </a:lnTo>
                <a:lnTo>
                  <a:pt x="31" y="0"/>
                </a:lnTo>
                <a:lnTo>
                  <a:pt x="45" y="0"/>
                </a:lnTo>
                <a:lnTo>
                  <a:pt x="51" y="4"/>
                </a:lnTo>
                <a:lnTo>
                  <a:pt x="58" y="14"/>
                </a:lnTo>
                <a:lnTo>
                  <a:pt x="62" y="24"/>
                </a:lnTo>
                <a:lnTo>
                  <a:pt x="62" y="48"/>
                </a:lnTo>
                <a:lnTo>
                  <a:pt x="62" y="62"/>
                </a:lnTo>
                <a:lnTo>
                  <a:pt x="45" y="62"/>
                </a:lnTo>
                <a:close/>
                <a:moveTo>
                  <a:pt x="27" y="48"/>
                </a:moveTo>
                <a:lnTo>
                  <a:pt x="27" y="48"/>
                </a:lnTo>
                <a:lnTo>
                  <a:pt x="34" y="48"/>
                </a:lnTo>
                <a:lnTo>
                  <a:pt x="38" y="45"/>
                </a:lnTo>
                <a:lnTo>
                  <a:pt x="41" y="35"/>
                </a:lnTo>
                <a:lnTo>
                  <a:pt x="34" y="35"/>
                </a:lnTo>
                <a:lnTo>
                  <a:pt x="24" y="35"/>
                </a:lnTo>
                <a:lnTo>
                  <a:pt x="20" y="38"/>
                </a:lnTo>
                <a:lnTo>
                  <a:pt x="20" y="42"/>
                </a:lnTo>
                <a:lnTo>
                  <a:pt x="24" y="48"/>
                </a:lnTo>
                <a:lnTo>
                  <a:pt x="27" y="48"/>
                </a:lnTo>
                <a:close/>
              </a:path>
            </a:pathLst>
          </a:custGeom>
          <a:solidFill>
            <a:srgbClr val="587ABC"/>
          </a:solidFill>
          <a:ln w="9525">
            <a:noFill/>
            <a:round/>
            <a:headEnd/>
            <a:tailEnd/>
          </a:ln>
        </p:spPr>
        <p:txBody>
          <a:bodyPr/>
          <a:lstStyle/>
          <a:p>
            <a:endParaRPr lang="en-US"/>
          </a:p>
        </p:txBody>
      </p:sp>
      <p:sp>
        <p:nvSpPr>
          <p:cNvPr id="45118" name="Freeform 64"/>
          <p:cNvSpPr>
            <a:spLocks/>
          </p:cNvSpPr>
          <p:nvPr/>
        </p:nvSpPr>
        <p:spPr bwMode="auto">
          <a:xfrm>
            <a:off x="4005263" y="1744663"/>
            <a:ext cx="82550" cy="98425"/>
          </a:xfrm>
          <a:custGeom>
            <a:avLst/>
            <a:gdLst>
              <a:gd name="T0" fmla="*/ 2147483647 w 52"/>
              <a:gd name="T1" fmla="*/ 2147483647 h 62"/>
              <a:gd name="T2" fmla="*/ 2147483647 w 52"/>
              <a:gd name="T3" fmla="*/ 2147483647 h 62"/>
              <a:gd name="T4" fmla="*/ 2147483647 w 52"/>
              <a:gd name="T5" fmla="*/ 2147483647 h 62"/>
              <a:gd name="T6" fmla="*/ 2147483647 w 52"/>
              <a:gd name="T7" fmla="*/ 2147483647 h 62"/>
              <a:gd name="T8" fmla="*/ 2147483647 w 52"/>
              <a:gd name="T9" fmla="*/ 2147483647 h 62"/>
              <a:gd name="T10" fmla="*/ 2147483647 w 52"/>
              <a:gd name="T11" fmla="*/ 2147483647 h 62"/>
              <a:gd name="T12" fmla="*/ 2147483647 w 52"/>
              <a:gd name="T13" fmla="*/ 2147483647 h 62"/>
              <a:gd name="T14" fmla="*/ 2147483647 w 52"/>
              <a:gd name="T15" fmla="*/ 2147483647 h 62"/>
              <a:gd name="T16" fmla="*/ 2147483647 w 52"/>
              <a:gd name="T17" fmla="*/ 2147483647 h 62"/>
              <a:gd name="T18" fmla="*/ 2147483647 w 52"/>
              <a:gd name="T19" fmla="*/ 2147483647 h 62"/>
              <a:gd name="T20" fmla="*/ 2147483647 w 52"/>
              <a:gd name="T21" fmla="*/ 2147483647 h 62"/>
              <a:gd name="T22" fmla="*/ 2147483647 w 52"/>
              <a:gd name="T23" fmla="*/ 2147483647 h 62"/>
              <a:gd name="T24" fmla="*/ 2147483647 w 52"/>
              <a:gd name="T25" fmla="*/ 2147483647 h 62"/>
              <a:gd name="T26" fmla="*/ 2147483647 w 52"/>
              <a:gd name="T27" fmla="*/ 2147483647 h 62"/>
              <a:gd name="T28" fmla="*/ 2147483647 w 52"/>
              <a:gd name="T29" fmla="*/ 2147483647 h 62"/>
              <a:gd name="T30" fmla="*/ 2147483647 w 52"/>
              <a:gd name="T31" fmla="*/ 2147483647 h 62"/>
              <a:gd name="T32" fmla="*/ 2147483647 w 52"/>
              <a:gd name="T33" fmla="*/ 2147483647 h 62"/>
              <a:gd name="T34" fmla="*/ 2147483647 w 52"/>
              <a:gd name="T35" fmla="*/ 2147483647 h 62"/>
              <a:gd name="T36" fmla="*/ 2147483647 w 52"/>
              <a:gd name="T37" fmla="*/ 2147483647 h 62"/>
              <a:gd name="T38" fmla="*/ 2147483647 w 52"/>
              <a:gd name="T39" fmla="*/ 2147483647 h 62"/>
              <a:gd name="T40" fmla="*/ 2147483647 w 52"/>
              <a:gd name="T41" fmla="*/ 2147483647 h 62"/>
              <a:gd name="T42" fmla="*/ 2147483647 w 52"/>
              <a:gd name="T43" fmla="*/ 2147483647 h 62"/>
              <a:gd name="T44" fmla="*/ 0 w 52"/>
              <a:gd name="T45" fmla="*/ 2147483647 h 62"/>
              <a:gd name="T46" fmla="*/ 0 w 52"/>
              <a:gd name="T47" fmla="*/ 2147483647 h 62"/>
              <a:gd name="T48" fmla="*/ 2147483647 w 52"/>
              <a:gd name="T49" fmla="*/ 2147483647 h 62"/>
              <a:gd name="T50" fmla="*/ 2147483647 w 52"/>
              <a:gd name="T51" fmla="*/ 2147483647 h 62"/>
              <a:gd name="T52" fmla="*/ 2147483647 w 52"/>
              <a:gd name="T53" fmla="*/ 0 h 62"/>
              <a:gd name="T54" fmla="*/ 2147483647 w 52"/>
              <a:gd name="T55" fmla="*/ 0 h 62"/>
              <a:gd name="T56" fmla="*/ 2147483647 w 52"/>
              <a:gd name="T57" fmla="*/ 0 h 62"/>
              <a:gd name="T58" fmla="*/ 2147483647 w 52"/>
              <a:gd name="T59" fmla="*/ 2147483647 h 62"/>
              <a:gd name="T60" fmla="*/ 2147483647 w 52"/>
              <a:gd name="T61" fmla="*/ 2147483647 h 6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52"/>
              <a:gd name="T94" fmla="*/ 0 h 62"/>
              <a:gd name="T95" fmla="*/ 52 w 52"/>
              <a:gd name="T96" fmla="*/ 62 h 6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52" h="62">
                <a:moveTo>
                  <a:pt x="52" y="17"/>
                </a:moveTo>
                <a:lnTo>
                  <a:pt x="52" y="17"/>
                </a:lnTo>
                <a:lnTo>
                  <a:pt x="38" y="14"/>
                </a:lnTo>
                <a:lnTo>
                  <a:pt x="31" y="17"/>
                </a:lnTo>
                <a:lnTo>
                  <a:pt x="28" y="17"/>
                </a:lnTo>
                <a:lnTo>
                  <a:pt x="24" y="24"/>
                </a:lnTo>
                <a:lnTo>
                  <a:pt x="21" y="31"/>
                </a:lnTo>
                <a:lnTo>
                  <a:pt x="24" y="38"/>
                </a:lnTo>
                <a:lnTo>
                  <a:pt x="28" y="42"/>
                </a:lnTo>
                <a:lnTo>
                  <a:pt x="31" y="45"/>
                </a:lnTo>
                <a:lnTo>
                  <a:pt x="38" y="48"/>
                </a:lnTo>
                <a:lnTo>
                  <a:pt x="52" y="45"/>
                </a:lnTo>
                <a:lnTo>
                  <a:pt x="52" y="59"/>
                </a:lnTo>
                <a:lnTo>
                  <a:pt x="35" y="62"/>
                </a:lnTo>
                <a:lnTo>
                  <a:pt x="21" y="62"/>
                </a:lnTo>
                <a:lnTo>
                  <a:pt x="11" y="55"/>
                </a:lnTo>
                <a:lnTo>
                  <a:pt x="4" y="45"/>
                </a:lnTo>
                <a:lnTo>
                  <a:pt x="0" y="31"/>
                </a:lnTo>
                <a:lnTo>
                  <a:pt x="4" y="17"/>
                </a:lnTo>
                <a:lnTo>
                  <a:pt x="11" y="7"/>
                </a:lnTo>
                <a:lnTo>
                  <a:pt x="21" y="0"/>
                </a:lnTo>
                <a:lnTo>
                  <a:pt x="35" y="0"/>
                </a:lnTo>
                <a:lnTo>
                  <a:pt x="52" y="4"/>
                </a:lnTo>
                <a:lnTo>
                  <a:pt x="52" y="17"/>
                </a:lnTo>
                <a:close/>
              </a:path>
            </a:pathLst>
          </a:custGeom>
          <a:solidFill>
            <a:srgbClr val="587ABC"/>
          </a:solidFill>
          <a:ln w="9525">
            <a:noFill/>
            <a:round/>
            <a:headEnd/>
            <a:tailEnd/>
          </a:ln>
        </p:spPr>
        <p:txBody>
          <a:bodyPr/>
          <a:lstStyle/>
          <a:p>
            <a:endParaRPr lang="en-US"/>
          </a:p>
        </p:txBody>
      </p:sp>
      <p:sp>
        <p:nvSpPr>
          <p:cNvPr id="45119" name="Freeform 65"/>
          <p:cNvSpPr>
            <a:spLocks/>
          </p:cNvSpPr>
          <p:nvPr/>
        </p:nvSpPr>
        <p:spPr bwMode="auto">
          <a:xfrm>
            <a:off x="4103688" y="1700213"/>
            <a:ext cx="100012" cy="142875"/>
          </a:xfrm>
          <a:custGeom>
            <a:avLst/>
            <a:gdLst>
              <a:gd name="T0" fmla="*/ 0 w 63"/>
              <a:gd name="T1" fmla="*/ 0 h 90"/>
              <a:gd name="T2" fmla="*/ 2147483647 w 63"/>
              <a:gd name="T3" fmla="*/ 0 h 90"/>
              <a:gd name="T4" fmla="*/ 2147483647 w 63"/>
              <a:gd name="T5" fmla="*/ 2147483647 h 90"/>
              <a:gd name="T6" fmla="*/ 2147483647 w 63"/>
              <a:gd name="T7" fmla="*/ 2147483647 h 90"/>
              <a:gd name="T8" fmla="*/ 2147483647 w 63"/>
              <a:gd name="T9" fmla="*/ 2147483647 h 90"/>
              <a:gd name="T10" fmla="*/ 2147483647 w 63"/>
              <a:gd name="T11" fmla="*/ 2147483647 h 90"/>
              <a:gd name="T12" fmla="*/ 2147483647 w 63"/>
              <a:gd name="T13" fmla="*/ 2147483647 h 90"/>
              <a:gd name="T14" fmla="*/ 2147483647 w 63"/>
              <a:gd name="T15" fmla="*/ 2147483647 h 90"/>
              <a:gd name="T16" fmla="*/ 2147483647 w 63"/>
              <a:gd name="T17" fmla="*/ 2147483647 h 90"/>
              <a:gd name="T18" fmla="*/ 2147483647 w 63"/>
              <a:gd name="T19" fmla="*/ 2147483647 h 90"/>
              <a:gd name="T20" fmla="*/ 2147483647 w 63"/>
              <a:gd name="T21" fmla="*/ 2147483647 h 90"/>
              <a:gd name="T22" fmla="*/ 2147483647 w 63"/>
              <a:gd name="T23" fmla="*/ 2147483647 h 90"/>
              <a:gd name="T24" fmla="*/ 2147483647 w 63"/>
              <a:gd name="T25" fmla="*/ 2147483647 h 90"/>
              <a:gd name="T26" fmla="*/ 2147483647 w 63"/>
              <a:gd name="T27" fmla="*/ 2147483647 h 90"/>
              <a:gd name="T28" fmla="*/ 2147483647 w 63"/>
              <a:gd name="T29" fmla="*/ 2147483647 h 90"/>
              <a:gd name="T30" fmla="*/ 2147483647 w 63"/>
              <a:gd name="T31" fmla="*/ 2147483647 h 90"/>
              <a:gd name="T32" fmla="*/ 2147483647 w 63"/>
              <a:gd name="T33" fmla="*/ 2147483647 h 90"/>
              <a:gd name="T34" fmla="*/ 2147483647 w 63"/>
              <a:gd name="T35" fmla="*/ 2147483647 h 90"/>
              <a:gd name="T36" fmla="*/ 2147483647 w 63"/>
              <a:gd name="T37" fmla="*/ 2147483647 h 90"/>
              <a:gd name="T38" fmla="*/ 2147483647 w 63"/>
              <a:gd name="T39" fmla="*/ 2147483647 h 90"/>
              <a:gd name="T40" fmla="*/ 2147483647 w 63"/>
              <a:gd name="T41" fmla="*/ 2147483647 h 90"/>
              <a:gd name="T42" fmla="*/ 2147483647 w 63"/>
              <a:gd name="T43" fmla="*/ 2147483647 h 90"/>
              <a:gd name="T44" fmla="*/ 2147483647 w 63"/>
              <a:gd name="T45" fmla="*/ 2147483647 h 90"/>
              <a:gd name="T46" fmla="*/ 2147483647 w 63"/>
              <a:gd name="T47" fmla="*/ 2147483647 h 90"/>
              <a:gd name="T48" fmla="*/ 2147483647 w 63"/>
              <a:gd name="T49" fmla="*/ 2147483647 h 90"/>
              <a:gd name="T50" fmla="*/ 0 w 63"/>
              <a:gd name="T51" fmla="*/ 2147483647 h 90"/>
              <a:gd name="T52" fmla="*/ 0 w 63"/>
              <a:gd name="T53" fmla="*/ 0 h 9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3"/>
              <a:gd name="T82" fmla="*/ 0 h 90"/>
              <a:gd name="T83" fmla="*/ 63 w 63"/>
              <a:gd name="T84" fmla="*/ 90 h 9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3" h="90">
                <a:moveTo>
                  <a:pt x="0" y="0"/>
                </a:moveTo>
                <a:lnTo>
                  <a:pt x="21" y="0"/>
                </a:lnTo>
                <a:lnTo>
                  <a:pt x="21" y="38"/>
                </a:lnTo>
                <a:lnTo>
                  <a:pt x="28" y="32"/>
                </a:lnTo>
                <a:lnTo>
                  <a:pt x="42" y="28"/>
                </a:lnTo>
                <a:lnTo>
                  <a:pt x="52" y="28"/>
                </a:lnTo>
                <a:lnTo>
                  <a:pt x="59" y="35"/>
                </a:lnTo>
                <a:lnTo>
                  <a:pt x="63" y="42"/>
                </a:lnTo>
                <a:lnTo>
                  <a:pt x="63" y="52"/>
                </a:lnTo>
                <a:lnTo>
                  <a:pt x="63" y="90"/>
                </a:lnTo>
                <a:lnTo>
                  <a:pt x="42" y="90"/>
                </a:lnTo>
                <a:lnTo>
                  <a:pt x="42" y="59"/>
                </a:lnTo>
                <a:lnTo>
                  <a:pt x="38" y="49"/>
                </a:lnTo>
                <a:lnTo>
                  <a:pt x="38" y="45"/>
                </a:lnTo>
                <a:lnTo>
                  <a:pt x="31" y="45"/>
                </a:lnTo>
                <a:lnTo>
                  <a:pt x="28" y="45"/>
                </a:lnTo>
                <a:lnTo>
                  <a:pt x="25" y="49"/>
                </a:lnTo>
                <a:lnTo>
                  <a:pt x="21" y="56"/>
                </a:lnTo>
                <a:lnTo>
                  <a:pt x="21" y="63"/>
                </a:lnTo>
                <a:lnTo>
                  <a:pt x="21" y="90"/>
                </a:lnTo>
                <a:lnTo>
                  <a:pt x="0" y="90"/>
                </a:lnTo>
                <a:lnTo>
                  <a:pt x="0" y="0"/>
                </a:lnTo>
                <a:close/>
              </a:path>
            </a:pathLst>
          </a:custGeom>
          <a:solidFill>
            <a:srgbClr val="587ABC"/>
          </a:solidFill>
          <a:ln w="9525">
            <a:noFill/>
            <a:round/>
            <a:headEnd/>
            <a:tailEnd/>
          </a:ln>
        </p:spPr>
        <p:txBody>
          <a:bodyPr/>
          <a:lstStyle/>
          <a:p>
            <a:endParaRPr lang="en-US"/>
          </a:p>
        </p:txBody>
      </p:sp>
      <p:sp>
        <p:nvSpPr>
          <p:cNvPr id="45120" name="Freeform 66"/>
          <p:cNvSpPr>
            <a:spLocks/>
          </p:cNvSpPr>
          <p:nvPr/>
        </p:nvSpPr>
        <p:spPr bwMode="auto">
          <a:xfrm>
            <a:off x="4224338" y="1744663"/>
            <a:ext cx="104775" cy="98425"/>
          </a:xfrm>
          <a:custGeom>
            <a:avLst/>
            <a:gdLst>
              <a:gd name="T0" fmla="*/ 2147483647 w 66"/>
              <a:gd name="T1" fmla="*/ 2147483647 h 62"/>
              <a:gd name="T2" fmla="*/ 2147483647 w 66"/>
              <a:gd name="T3" fmla="*/ 2147483647 h 62"/>
              <a:gd name="T4" fmla="*/ 2147483647 w 66"/>
              <a:gd name="T5" fmla="*/ 2147483647 h 62"/>
              <a:gd name="T6" fmla="*/ 2147483647 w 66"/>
              <a:gd name="T7" fmla="*/ 2147483647 h 62"/>
              <a:gd name="T8" fmla="*/ 2147483647 w 66"/>
              <a:gd name="T9" fmla="*/ 2147483647 h 62"/>
              <a:gd name="T10" fmla="*/ 2147483647 w 66"/>
              <a:gd name="T11" fmla="*/ 2147483647 h 62"/>
              <a:gd name="T12" fmla="*/ 2147483647 w 66"/>
              <a:gd name="T13" fmla="*/ 2147483647 h 62"/>
              <a:gd name="T14" fmla="*/ 2147483647 w 66"/>
              <a:gd name="T15" fmla="*/ 2147483647 h 62"/>
              <a:gd name="T16" fmla="*/ 2147483647 w 66"/>
              <a:gd name="T17" fmla="*/ 2147483647 h 62"/>
              <a:gd name="T18" fmla="*/ 2147483647 w 66"/>
              <a:gd name="T19" fmla="*/ 2147483647 h 62"/>
              <a:gd name="T20" fmla="*/ 2147483647 w 66"/>
              <a:gd name="T21" fmla="*/ 2147483647 h 62"/>
              <a:gd name="T22" fmla="*/ 2147483647 w 66"/>
              <a:gd name="T23" fmla="*/ 2147483647 h 62"/>
              <a:gd name="T24" fmla="*/ 0 w 66"/>
              <a:gd name="T25" fmla="*/ 2147483647 h 62"/>
              <a:gd name="T26" fmla="*/ 0 w 66"/>
              <a:gd name="T27" fmla="*/ 0 h 62"/>
              <a:gd name="T28" fmla="*/ 2147483647 w 66"/>
              <a:gd name="T29" fmla="*/ 0 h 62"/>
              <a:gd name="T30" fmla="*/ 2147483647 w 66"/>
              <a:gd name="T31" fmla="*/ 2147483647 h 62"/>
              <a:gd name="T32" fmla="*/ 2147483647 w 66"/>
              <a:gd name="T33" fmla="*/ 2147483647 h 62"/>
              <a:gd name="T34" fmla="*/ 2147483647 w 66"/>
              <a:gd name="T35" fmla="*/ 2147483647 h 62"/>
              <a:gd name="T36" fmla="*/ 2147483647 w 66"/>
              <a:gd name="T37" fmla="*/ 2147483647 h 62"/>
              <a:gd name="T38" fmla="*/ 2147483647 w 66"/>
              <a:gd name="T39" fmla="*/ 2147483647 h 62"/>
              <a:gd name="T40" fmla="*/ 2147483647 w 66"/>
              <a:gd name="T41" fmla="*/ 2147483647 h 62"/>
              <a:gd name="T42" fmla="*/ 2147483647 w 66"/>
              <a:gd name="T43" fmla="*/ 2147483647 h 62"/>
              <a:gd name="T44" fmla="*/ 2147483647 w 66"/>
              <a:gd name="T45" fmla="*/ 2147483647 h 62"/>
              <a:gd name="T46" fmla="*/ 2147483647 w 66"/>
              <a:gd name="T47" fmla="*/ 2147483647 h 62"/>
              <a:gd name="T48" fmla="*/ 2147483647 w 66"/>
              <a:gd name="T49" fmla="*/ 2147483647 h 62"/>
              <a:gd name="T50" fmla="*/ 2147483647 w 66"/>
              <a:gd name="T51" fmla="*/ 0 h 62"/>
              <a:gd name="T52" fmla="*/ 2147483647 w 66"/>
              <a:gd name="T53" fmla="*/ 0 h 62"/>
              <a:gd name="T54" fmla="*/ 2147483647 w 66"/>
              <a:gd name="T55" fmla="*/ 2147483647 h 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6"/>
              <a:gd name="T85" fmla="*/ 0 h 62"/>
              <a:gd name="T86" fmla="*/ 66 w 66"/>
              <a:gd name="T87" fmla="*/ 62 h 6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6" h="62">
                <a:moveTo>
                  <a:pt x="66" y="62"/>
                </a:moveTo>
                <a:lnTo>
                  <a:pt x="45" y="62"/>
                </a:lnTo>
                <a:lnTo>
                  <a:pt x="45" y="48"/>
                </a:lnTo>
                <a:lnTo>
                  <a:pt x="42" y="55"/>
                </a:lnTo>
                <a:lnTo>
                  <a:pt x="38" y="59"/>
                </a:lnTo>
                <a:lnTo>
                  <a:pt x="24" y="62"/>
                </a:lnTo>
                <a:lnTo>
                  <a:pt x="14" y="62"/>
                </a:lnTo>
                <a:lnTo>
                  <a:pt x="7" y="55"/>
                </a:lnTo>
                <a:lnTo>
                  <a:pt x="4" y="48"/>
                </a:lnTo>
                <a:lnTo>
                  <a:pt x="0" y="38"/>
                </a:lnTo>
                <a:lnTo>
                  <a:pt x="0" y="0"/>
                </a:lnTo>
                <a:lnTo>
                  <a:pt x="21" y="0"/>
                </a:lnTo>
                <a:lnTo>
                  <a:pt x="21" y="31"/>
                </a:lnTo>
                <a:lnTo>
                  <a:pt x="24" y="42"/>
                </a:lnTo>
                <a:lnTo>
                  <a:pt x="28" y="45"/>
                </a:lnTo>
                <a:lnTo>
                  <a:pt x="31" y="45"/>
                </a:lnTo>
                <a:lnTo>
                  <a:pt x="38" y="45"/>
                </a:lnTo>
                <a:lnTo>
                  <a:pt x="42" y="42"/>
                </a:lnTo>
                <a:lnTo>
                  <a:pt x="45" y="35"/>
                </a:lnTo>
                <a:lnTo>
                  <a:pt x="45" y="28"/>
                </a:lnTo>
                <a:lnTo>
                  <a:pt x="45" y="0"/>
                </a:lnTo>
                <a:lnTo>
                  <a:pt x="66" y="0"/>
                </a:lnTo>
                <a:lnTo>
                  <a:pt x="66" y="62"/>
                </a:lnTo>
                <a:close/>
              </a:path>
            </a:pathLst>
          </a:custGeom>
          <a:solidFill>
            <a:srgbClr val="587ABC"/>
          </a:solidFill>
          <a:ln w="9525">
            <a:noFill/>
            <a:round/>
            <a:headEnd/>
            <a:tailEnd/>
          </a:ln>
        </p:spPr>
        <p:txBody>
          <a:bodyPr/>
          <a:lstStyle/>
          <a:p>
            <a:endParaRPr lang="en-US"/>
          </a:p>
        </p:txBody>
      </p:sp>
      <p:sp>
        <p:nvSpPr>
          <p:cNvPr id="45121" name="Freeform 67"/>
          <p:cNvSpPr>
            <a:spLocks/>
          </p:cNvSpPr>
          <p:nvPr/>
        </p:nvSpPr>
        <p:spPr bwMode="auto">
          <a:xfrm>
            <a:off x="4344988" y="1744663"/>
            <a:ext cx="82550" cy="98425"/>
          </a:xfrm>
          <a:custGeom>
            <a:avLst/>
            <a:gdLst>
              <a:gd name="T0" fmla="*/ 0 w 52"/>
              <a:gd name="T1" fmla="*/ 2147483647 h 62"/>
              <a:gd name="T2" fmla="*/ 0 w 52"/>
              <a:gd name="T3" fmla="*/ 2147483647 h 62"/>
              <a:gd name="T4" fmla="*/ 2147483647 w 52"/>
              <a:gd name="T5" fmla="*/ 2147483647 h 62"/>
              <a:gd name="T6" fmla="*/ 2147483647 w 52"/>
              <a:gd name="T7" fmla="*/ 2147483647 h 62"/>
              <a:gd name="T8" fmla="*/ 2147483647 w 52"/>
              <a:gd name="T9" fmla="*/ 2147483647 h 62"/>
              <a:gd name="T10" fmla="*/ 2147483647 w 52"/>
              <a:gd name="T11" fmla="*/ 2147483647 h 62"/>
              <a:gd name="T12" fmla="*/ 2147483647 w 52"/>
              <a:gd name="T13" fmla="*/ 2147483647 h 62"/>
              <a:gd name="T14" fmla="*/ 2147483647 w 52"/>
              <a:gd name="T15" fmla="*/ 2147483647 h 62"/>
              <a:gd name="T16" fmla="*/ 2147483647 w 52"/>
              <a:gd name="T17" fmla="*/ 2147483647 h 62"/>
              <a:gd name="T18" fmla="*/ 2147483647 w 52"/>
              <a:gd name="T19" fmla="*/ 2147483647 h 62"/>
              <a:gd name="T20" fmla="*/ 2147483647 w 52"/>
              <a:gd name="T21" fmla="*/ 2147483647 h 62"/>
              <a:gd name="T22" fmla="*/ 2147483647 w 52"/>
              <a:gd name="T23" fmla="*/ 2147483647 h 62"/>
              <a:gd name="T24" fmla="*/ 0 w 52"/>
              <a:gd name="T25" fmla="*/ 2147483647 h 62"/>
              <a:gd name="T26" fmla="*/ 0 w 52"/>
              <a:gd name="T27" fmla="*/ 2147483647 h 62"/>
              <a:gd name="T28" fmla="*/ 0 w 52"/>
              <a:gd name="T29" fmla="*/ 2147483647 h 62"/>
              <a:gd name="T30" fmla="*/ 2147483647 w 52"/>
              <a:gd name="T31" fmla="*/ 2147483647 h 62"/>
              <a:gd name="T32" fmla="*/ 2147483647 w 52"/>
              <a:gd name="T33" fmla="*/ 2147483647 h 62"/>
              <a:gd name="T34" fmla="*/ 2147483647 w 52"/>
              <a:gd name="T35" fmla="*/ 0 h 62"/>
              <a:gd name="T36" fmla="*/ 2147483647 w 52"/>
              <a:gd name="T37" fmla="*/ 0 h 62"/>
              <a:gd name="T38" fmla="*/ 2147483647 w 52"/>
              <a:gd name="T39" fmla="*/ 0 h 62"/>
              <a:gd name="T40" fmla="*/ 2147483647 w 52"/>
              <a:gd name="T41" fmla="*/ 0 h 62"/>
              <a:gd name="T42" fmla="*/ 2147483647 w 52"/>
              <a:gd name="T43" fmla="*/ 2147483647 h 62"/>
              <a:gd name="T44" fmla="*/ 2147483647 w 52"/>
              <a:gd name="T45" fmla="*/ 2147483647 h 62"/>
              <a:gd name="T46" fmla="*/ 2147483647 w 52"/>
              <a:gd name="T47" fmla="*/ 2147483647 h 62"/>
              <a:gd name="T48" fmla="*/ 2147483647 w 52"/>
              <a:gd name="T49" fmla="*/ 2147483647 h 62"/>
              <a:gd name="T50" fmla="*/ 2147483647 w 52"/>
              <a:gd name="T51" fmla="*/ 2147483647 h 62"/>
              <a:gd name="T52" fmla="*/ 2147483647 w 52"/>
              <a:gd name="T53" fmla="*/ 2147483647 h 62"/>
              <a:gd name="T54" fmla="*/ 2147483647 w 52"/>
              <a:gd name="T55" fmla="*/ 2147483647 h 62"/>
              <a:gd name="T56" fmla="*/ 2147483647 w 52"/>
              <a:gd name="T57" fmla="*/ 2147483647 h 62"/>
              <a:gd name="T58" fmla="*/ 2147483647 w 52"/>
              <a:gd name="T59" fmla="*/ 2147483647 h 62"/>
              <a:gd name="T60" fmla="*/ 2147483647 w 52"/>
              <a:gd name="T61" fmla="*/ 2147483647 h 62"/>
              <a:gd name="T62" fmla="*/ 2147483647 w 52"/>
              <a:gd name="T63" fmla="*/ 2147483647 h 62"/>
              <a:gd name="T64" fmla="*/ 2147483647 w 52"/>
              <a:gd name="T65" fmla="*/ 2147483647 h 62"/>
              <a:gd name="T66" fmla="*/ 2147483647 w 52"/>
              <a:gd name="T67" fmla="*/ 2147483647 h 62"/>
              <a:gd name="T68" fmla="*/ 2147483647 w 52"/>
              <a:gd name="T69" fmla="*/ 2147483647 h 62"/>
              <a:gd name="T70" fmla="*/ 2147483647 w 52"/>
              <a:gd name="T71" fmla="*/ 2147483647 h 62"/>
              <a:gd name="T72" fmla="*/ 2147483647 w 52"/>
              <a:gd name="T73" fmla="*/ 2147483647 h 62"/>
              <a:gd name="T74" fmla="*/ 2147483647 w 52"/>
              <a:gd name="T75" fmla="*/ 2147483647 h 62"/>
              <a:gd name="T76" fmla="*/ 2147483647 w 52"/>
              <a:gd name="T77" fmla="*/ 2147483647 h 62"/>
              <a:gd name="T78" fmla="*/ 2147483647 w 52"/>
              <a:gd name="T79" fmla="*/ 2147483647 h 62"/>
              <a:gd name="T80" fmla="*/ 2147483647 w 52"/>
              <a:gd name="T81" fmla="*/ 2147483647 h 62"/>
              <a:gd name="T82" fmla="*/ 2147483647 w 52"/>
              <a:gd name="T83" fmla="*/ 2147483647 h 62"/>
              <a:gd name="T84" fmla="*/ 0 w 52"/>
              <a:gd name="T85" fmla="*/ 2147483647 h 62"/>
              <a:gd name="T86" fmla="*/ 0 w 52"/>
              <a:gd name="T87" fmla="*/ 2147483647 h 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2"/>
              <a:gd name="T133" fmla="*/ 0 h 62"/>
              <a:gd name="T134" fmla="*/ 52 w 52"/>
              <a:gd name="T135" fmla="*/ 62 h 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2" h="62">
                <a:moveTo>
                  <a:pt x="0" y="45"/>
                </a:moveTo>
                <a:lnTo>
                  <a:pt x="0" y="45"/>
                </a:lnTo>
                <a:lnTo>
                  <a:pt x="11" y="48"/>
                </a:lnTo>
                <a:lnTo>
                  <a:pt x="21" y="48"/>
                </a:lnTo>
                <a:lnTo>
                  <a:pt x="28" y="48"/>
                </a:lnTo>
                <a:lnTo>
                  <a:pt x="28" y="45"/>
                </a:lnTo>
                <a:lnTo>
                  <a:pt x="28" y="42"/>
                </a:lnTo>
                <a:lnTo>
                  <a:pt x="24" y="38"/>
                </a:lnTo>
                <a:lnTo>
                  <a:pt x="14" y="35"/>
                </a:lnTo>
                <a:lnTo>
                  <a:pt x="4" y="31"/>
                </a:lnTo>
                <a:lnTo>
                  <a:pt x="0" y="24"/>
                </a:lnTo>
                <a:lnTo>
                  <a:pt x="0" y="17"/>
                </a:lnTo>
                <a:lnTo>
                  <a:pt x="4" y="10"/>
                </a:lnTo>
                <a:lnTo>
                  <a:pt x="7" y="4"/>
                </a:lnTo>
                <a:lnTo>
                  <a:pt x="18" y="0"/>
                </a:lnTo>
                <a:lnTo>
                  <a:pt x="24" y="0"/>
                </a:lnTo>
                <a:lnTo>
                  <a:pt x="35" y="0"/>
                </a:lnTo>
                <a:lnTo>
                  <a:pt x="49" y="4"/>
                </a:lnTo>
                <a:lnTo>
                  <a:pt x="45" y="17"/>
                </a:lnTo>
                <a:lnTo>
                  <a:pt x="38" y="14"/>
                </a:lnTo>
                <a:lnTo>
                  <a:pt x="28" y="14"/>
                </a:lnTo>
                <a:lnTo>
                  <a:pt x="21" y="14"/>
                </a:lnTo>
                <a:lnTo>
                  <a:pt x="21" y="17"/>
                </a:lnTo>
                <a:lnTo>
                  <a:pt x="21" y="21"/>
                </a:lnTo>
                <a:lnTo>
                  <a:pt x="24" y="21"/>
                </a:lnTo>
                <a:lnTo>
                  <a:pt x="35" y="24"/>
                </a:lnTo>
                <a:lnTo>
                  <a:pt x="45" y="31"/>
                </a:lnTo>
                <a:lnTo>
                  <a:pt x="49" y="35"/>
                </a:lnTo>
                <a:lnTo>
                  <a:pt x="52" y="42"/>
                </a:lnTo>
                <a:lnTo>
                  <a:pt x="49" y="52"/>
                </a:lnTo>
                <a:lnTo>
                  <a:pt x="42" y="59"/>
                </a:lnTo>
                <a:lnTo>
                  <a:pt x="31" y="62"/>
                </a:lnTo>
                <a:lnTo>
                  <a:pt x="21" y="62"/>
                </a:lnTo>
                <a:lnTo>
                  <a:pt x="0" y="59"/>
                </a:lnTo>
                <a:lnTo>
                  <a:pt x="0" y="45"/>
                </a:lnTo>
                <a:close/>
              </a:path>
            </a:pathLst>
          </a:custGeom>
          <a:solidFill>
            <a:srgbClr val="587ABC"/>
          </a:solidFill>
          <a:ln w="9525">
            <a:noFill/>
            <a:round/>
            <a:headEnd/>
            <a:tailEnd/>
          </a:ln>
        </p:spPr>
        <p:txBody>
          <a:bodyPr/>
          <a:lstStyle/>
          <a:p>
            <a:endParaRPr lang="en-US"/>
          </a:p>
        </p:txBody>
      </p:sp>
      <p:sp>
        <p:nvSpPr>
          <p:cNvPr id="45122" name="Freeform 68"/>
          <p:cNvSpPr>
            <a:spLocks noEditPoints="1"/>
          </p:cNvSpPr>
          <p:nvPr/>
        </p:nvSpPr>
        <p:spPr bwMode="auto">
          <a:xfrm>
            <a:off x="4438650" y="1744663"/>
            <a:ext cx="98425" cy="98425"/>
          </a:xfrm>
          <a:custGeom>
            <a:avLst/>
            <a:gdLst>
              <a:gd name="T0" fmla="*/ 2147483647 w 62"/>
              <a:gd name="T1" fmla="*/ 2147483647 h 62"/>
              <a:gd name="T2" fmla="*/ 2147483647 w 62"/>
              <a:gd name="T3" fmla="*/ 2147483647 h 62"/>
              <a:gd name="T4" fmla="*/ 2147483647 w 62"/>
              <a:gd name="T5" fmla="*/ 2147483647 h 62"/>
              <a:gd name="T6" fmla="*/ 2147483647 w 62"/>
              <a:gd name="T7" fmla="*/ 2147483647 h 62"/>
              <a:gd name="T8" fmla="*/ 2147483647 w 62"/>
              <a:gd name="T9" fmla="*/ 2147483647 h 62"/>
              <a:gd name="T10" fmla="*/ 2147483647 w 62"/>
              <a:gd name="T11" fmla="*/ 2147483647 h 62"/>
              <a:gd name="T12" fmla="*/ 2147483647 w 62"/>
              <a:gd name="T13" fmla="*/ 2147483647 h 62"/>
              <a:gd name="T14" fmla="*/ 2147483647 w 62"/>
              <a:gd name="T15" fmla="*/ 2147483647 h 62"/>
              <a:gd name="T16" fmla="*/ 2147483647 w 62"/>
              <a:gd name="T17" fmla="*/ 2147483647 h 62"/>
              <a:gd name="T18" fmla="*/ 2147483647 w 62"/>
              <a:gd name="T19" fmla="*/ 2147483647 h 62"/>
              <a:gd name="T20" fmla="*/ 2147483647 w 62"/>
              <a:gd name="T21" fmla="*/ 2147483647 h 62"/>
              <a:gd name="T22" fmla="*/ 2147483647 w 62"/>
              <a:gd name="T23" fmla="*/ 2147483647 h 62"/>
              <a:gd name="T24" fmla="*/ 2147483647 w 62"/>
              <a:gd name="T25" fmla="*/ 2147483647 h 62"/>
              <a:gd name="T26" fmla="*/ 2147483647 w 62"/>
              <a:gd name="T27" fmla="*/ 2147483647 h 62"/>
              <a:gd name="T28" fmla="*/ 2147483647 w 62"/>
              <a:gd name="T29" fmla="*/ 2147483647 h 62"/>
              <a:gd name="T30" fmla="*/ 0 w 62"/>
              <a:gd name="T31" fmla="*/ 2147483647 h 62"/>
              <a:gd name="T32" fmla="*/ 0 w 62"/>
              <a:gd name="T33" fmla="*/ 2147483647 h 62"/>
              <a:gd name="T34" fmla="*/ 0 w 62"/>
              <a:gd name="T35" fmla="*/ 2147483647 h 62"/>
              <a:gd name="T36" fmla="*/ 0 w 62"/>
              <a:gd name="T37" fmla="*/ 2147483647 h 62"/>
              <a:gd name="T38" fmla="*/ 2147483647 w 62"/>
              <a:gd name="T39" fmla="*/ 2147483647 h 62"/>
              <a:gd name="T40" fmla="*/ 2147483647 w 62"/>
              <a:gd name="T41" fmla="*/ 0 h 62"/>
              <a:gd name="T42" fmla="*/ 2147483647 w 62"/>
              <a:gd name="T43" fmla="*/ 0 h 62"/>
              <a:gd name="T44" fmla="*/ 2147483647 w 62"/>
              <a:gd name="T45" fmla="*/ 0 h 62"/>
              <a:gd name="T46" fmla="*/ 2147483647 w 62"/>
              <a:gd name="T47" fmla="*/ 2147483647 h 62"/>
              <a:gd name="T48" fmla="*/ 2147483647 w 62"/>
              <a:gd name="T49" fmla="*/ 2147483647 h 62"/>
              <a:gd name="T50" fmla="*/ 2147483647 w 62"/>
              <a:gd name="T51" fmla="*/ 2147483647 h 62"/>
              <a:gd name="T52" fmla="*/ 2147483647 w 62"/>
              <a:gd name="T53" fmla="*/ 2147483647 h 62"/>
              <a:gd name="T54" fmla="*/ 2147483647 w 62"/>
              <a:gd name="T55" fmla="*/ 2147483647 h 62"/>
              <a:gd name="T56" fmla="*/ 2147483647 w 62"/>
              <a:gd name="T57" fmla="*/ 2147483647 h 62"/>
              <a:gd name="T58" fmla="*/ 2147483647 w 62"/>
              <a:gd name="T59" fmla="*/ 2147483647 h 62"/>
              <a:gd name="T60" fmla="*/ 2147483647 w 62"/>
              <a:gd name="T61" fmla="*/ 2147483647 h 62"/>
              <a:gd name="T62" fmla="*/ 2147483647 w 62"/>
              <a:gd name="T63" fmla="*/ 2147483647 h 62"/>
              <a:gd name="T64" fmla="*/ 2147483647 w 62"/>
              <a:gd name="T65" fmla="*/ 2147483647 h 62"/>
              <a:gd name="T66" fmla="*/ 2147483647 w 62"/>
              <a:gd name="T67" fmla="*/ 2147483647 h 62"/>
              <a:gd name="T68" fmla="*/ 2147483647 w 62"/>
              <a:gd name="T69" fmla="*/ 2147483647 h 62"/>
              <a:gd name="T70" fmla="*/ 2147483647 w 62"/>
              <a:gd name="T71" fmla="*/ 2147483647 h 62"/>
              <a:gd name="T72" fmla="*/ 2147483647 w 62"/>
              <a:gd name="T73" fmla="*/ 2147483647 h 62"/>
              <a:gd name="T74" fmla="*/ 2147483647 w 62"/>
              <a:gd name="T75" fmla="*/ 2147483647 h 62"/>
              <a:gd name="T76" fmla="*/ 2147483647 w 62"/>
              <a:gd name="T77" fmla="*/ 2147483647 h 6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2"/>
              <a:gd name="T118" fmla="*/ 0 h 62"/>
              <a:gd name="T119" fmla="*/ 62 w 62"/>
              <a:gd name="T120" fmla="*/ 62 h 6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2" h="62">
                <a:moveTo>
                  <a:pt x="21" y="38"/>
                </a:moveTo>
                <a:lnTo>
                  <a:pt x="21" y="38"/>
                </a:lnTo>
                <a:lnTo>
                  <a:pt x="21" y="42"/>
                </a:lnTo>
                <a:lnTo>
                  <a:pt x="24" y="45"/>
                </a:lnTo>
                <a:lnTo>
                  <a:pt x="38" y="48"/>
                </a:lnTo>
                <a:lnTo>
                  <a:pt x="48" y="48"/>
                </a:lnTo>
                <a:lnTo>
                  <a:pt x="55" y="45"/>
                </a:lnTo>
                <a:lnTo>
                  <a:pt x="55" y="59"/>
                </a:lnTo>
                <a:lnTo>
                  <a:pt x="45" y="62"/>
                </a:lnTo>
                <a:lnTo>
                  <a:pt x="35" y="62"/>
                </a:lnTo>
                <a:lnTo>
                  <a:pt x="21" y="62"/>
                </a:lnTo>
                <a:lnTo>
                  <a:pt x="10" y="55"/>
                </a:lnTo>
                <a:lnTo>
                  <a:pt x="0" y="45"/>
                </a:lnTo>
                <a:lnTo>
                  <a:pt x="0" y="31"/>
                </a:lnTo>
                <a:lnTo>
                  <a:pt x="0" y="17"/>
                </a:lnTo>
                <a:lnTo>
                  <a:pt x="7" y="7"/>
                </a:lnTo>
                <a:lnTo>
                  <a:pt x="17" y="0"/>
                </a:lnTo>
                <a:lnTo>
                  <a:pt x="31" y="0"/>
                </a:lnTo>
                <a:lnTo>
                  <a:pt x="45" y="4"/>
                </a:lnTo>
                <a:lnTo>
                  <a:pt x="55" y="10"/>
                </a:lnTo>
                <a:lnTo>
                  <a:pt x="62" y="21"/>
                </a:lnTo>
                <a:lnTo>
                  <a:pt x="62" y="35"/>
                </a:lnTo>
                <a:lnTo>
                  <a:pt x="62" y="38"/>
                </a:lnTo>
                <a:lnTo>
                  <a:pt x="21" y="38"/>
                </a:lnTo>
                <a:close/>
                <a:moveTo>
                  <a:pt x="45" y="24"/>
                </a:moveTo>
                <a:lnTo>
                  <a:pt x="45" y="24"/>
                </a:lnTo>
                <a:lnTo>
                  <a:pt x="41" y="17"/>
                </a:lnTo>
                <a:lnTo>
                  <a:pt x="38" y="14"/>
                </a:lnTo>
                <a:lnTo>
                  <a:pt x="31" y="14"/>
                </a:lnTo>
                <a:lnTo>
                  <a:pt x="28" y="14"/>
                </a:lnTo>
                <a:lnTo>
                  <a:pt x="24" y="17"/>
                </a:lnTo>
                <a:lnTo>
                  <a:pt x="21" y="24"/>
                </a:lnTo>
                <a:lnTo>
                  <a:pt x="45" y="24"/>
                </a:lnTo>
                <a:close/>
              </a:path>
            </a:pathLst>
          </a:custGeom>
          <a:solidFill>
            <a:srgbClr val="587ABC"/>
          </a:solidFill>
          <a:ln w="9525">
            <a:noFill/>
            <a:round/>
            <a:headEnd/>
            <a:tailEnd/>
          </a:ln>
        </p:spPr>
        <p:txBody>
          <a:bodyPr/>
          <a:lstStyle/>
          <a:p>
            <a:endParaRPr lang="en-US"/>
          </a:p>
        </p:txBody>
      </p:sp>
      <p:sp>
        <p:nvSpPr>
          <p:cNvPr id="45123" name="Freeform 69"/>
          <p:cNvSpPr>
            <a:spLocks/>
          </p:cNvSpPr>
          <p:nvPr/>
        </p:nvSpPr>
        <p:spPr bwMode="auto">
          <a:xfrm>
            <a:off x="4548188" y="1711325"/>
            <a:ext cx="76200" cy="131763"/>
          </a:xfrm>
          <a:custGeom>
            <a:avLst/>
            <a:gdLst>
              <a:gd name="T0" fmla="*/ 0 w 48"/>
              <a:gd name="T1" fmla="*/ 2147483647 h 83"/>
              <a:gd name="T2" fmla="*/ 2147483647 w 48"/>
              <a:gd name="T3" fmla="*/ 2147483647 h 83"/>
              <a:gd name="T4" fmla="*/ 2147483647 w 48"/>
              <a:gd name="T5" fmla="*/ 2147483647 h 83"/>
              <a:gd name="T6" fmla="*/ 2147483647 w 48"/>
              <a:gd name="T7" fmla="*/ 0 h 83"/>
              <a:gd name="T8" fmla="*/ 2147483647 w 48"/>
              <a:gd name="T9" fmla="*/ 2147483647 h 83"/>
              <a:gd name="T10" fmla="*/ 2147483647 w 48"/>
              <a:gd name="T11" fmla="*/ 2147483647 h 83"/>
              <a:gd name="T12" fmla="*/ 2147483647 w 48"/>
              <a:gd name="T13" fmla="*/ 2147483647 h 83"/>
              <a:gd name="T14" fmla="*/ 2147483647 w 48"/>
              <a:gd name="T15" fmla="*/ 2147483647 h 83"/>
              <a:gd name="T16" fmla="*/ 2147483647 w 48"/>
              <a:gd name="T17" fmla="*/ 2147483647 h 83"/>
              <a:gd name="T18" fmla="*/ 2147483647 w 48"/>
              <a:gd name="T19" fmla="*/ 2147483647 h 83"/>
              <a:gd name="T20" fmla="*/ 2147483647 w 48"/>
              <a:gd name="T21" fmla="*/ 2147483647 h 83"/>
              <a:gd name="T22" fmla="*/ 2147483647 w 48"/>
              <a:gd name="T23" fmla="*/ 2147483647 h 83"/>
              <a:gd name="T24" fmla="*/ 2147483647 w 48"/>
              <a:gd name="T25" fmla="*/ 2147483647 h 83"/>
              <a:gd name="T26" fmla="*/ 2147483647 w 48"/>
              <a:gd name="T27" fmla="*/ 2147483647 h 83"/>
              <a:gd name="T28" fmla="*/ 2147483647 w 48"/>
              <a:gd name="T29" fmla="*/ 2147483647 h 83"/>
              <a:gd name="T30" fmla="*/ 2147483647 w 48"/>
              <a:gd name="T31" fmla="*/ 2147483647 h 83"/>
              <a:gd name="T32" fmla="*/ 2147483647 w 48"/>
              <a:gd name="T33" fmla="*/ 2147483647 h 83"/>
              <a:gd name="T34" fmla="*/ 2147483647 w 48"/>
              <a:gd name="T35" fmla="*/ 2147483647 h 83"/>
              <a:gd name="T36" fmla="*/ 2147483647 w 48"/>
              <a:gd name="T37" fmla="*/ 2147483647 h 83"/>
              <a:gd name="T38" fmla="*/ 2147483647 w 48"/>
              <a:gd name="T39" fmla="*/ 2147483647 h 83"/>
              <a:gd name="T40" fmla="*/ 2147483647 w 48"/>
              <a:gd name="T41" fmla="*/ 2147483647 h 83"/>
              <a:gd name="T42" fmla="*/ 2147483647 w 48"/>
              <a:gd name="T43" fmla="*/ 2147483647 h 83"/>
              <a:gd name="T44" fmla="*/ 2147483647 w 48"/>
              <a:gd name="T45" fmla="*/ 2147483647 h 83"/>
              <a:gd name="T46" fmla="*/ 0 w 48"/>
              <a:gd name="T47" fmla="*/ 2147483647 h 83"/>
              <a:gd name="T48" fmla="*/ 0 w 48"/>
              <a:gd name="T49" fmla="*/ 2147483647 h 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8"/>
              <a:gd name="T76" fmla="*/ 0 h 83"/>
              <a:gd name="T77" fmla="*/ 48 w 48"/>
              <a:gd name="T78" fmla="*/ 83 h 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8" h="83">
                <a:moveTo>
                  <a:pt x="0" y="21"/>
                </a:moveTo>
                <a:lnTo>
                  <a:pt x="10" y="21"/>
                </a:lnTo>
                <a:lnTo>
                  <a:pt x="10" y="7"/>
                </a:lnTo>
                <a:lnTo>
                  <a:pt x="31" y="0"/>
                </a:lnTo>
                <a:lnTo>
                  <a:pt x="31" y="21"/>
                </a:lnTo>
                <a:lnTo>
                  <a:pt x="45" y="21"/>
                </a:lnTo>
                <a:lnTo>
                  <a:pt x="45" y="35"/>
                </a:lnTo>
                <a:lnTo>
                  <a:pt x="31" y="35"/>
                </a:lnTo>
                <a:lnTo>
                  <a:pt x="31" y="59"/>
                </a:lnTo>
                <a:lnTo>
                  <a:pt x="35" y="66"/>
                </a:lnTo>
                <a:lnTo>
                  <a:pt x="41" y="69"/>
                </a:lnTo>
                <a:lnTo>
                  <a:pt x="45" y="69"/>
                </a:lnTo>
                <a:lnTo>
                  <a:pt x="48" y="83"/>
                </a:lnTo>
                <a:lnTo>
                  <a:pt x="35" y="83"/>
                </a:lnTo>
                <a:lnTo>
                  <a:pt x="24" y="83"/>
                </a:lnTo>
                <a:lnTo>
                  <a:pt x="14" y="76"/>
                </a:lnTo>
                <a:lnTo>
                  <a:pt x="10" y="69"/>
                </a:lnTo>
                <a:lnTo>
                  <a:pt x="10" y="63"/>
                </a:lnTo>
                <a:lnTo>
                  <a:pt x="10" y="35"/>
                </a:lnTo>
                <a:lnTo>
                  <a:pt x="0" y="35"/>
                </a:lnTo>
                <a:lnTo>
                  <a:pt x="0" y="21"/>
                </a:lnTo>
                <a:close/>
              </a:path>
            </a:pathLst>
          </a:custGeom>
          <a:solidFill>
            <a:srgbClr val="587ABC"/>
          </a:solidFill>
          <a:ln w="9525">
            <a:noFill/>
            <a:round/>
            <a:headEnd/>
            <a:tailEnd/>
          </a:ln>
        </p:spPr>
        <p:txBody>
          <a:bodyPr/>
          <a:lstStyle/>
          <a:p>
            <a:endParaRPr lang="en-US"/>
          </a:p>
        </p:txBody>
      </p:sp>
      <p:sp>
        <p:nvSpPr>
          <p:cNvPr id="45124" name="Freeform 70"/>
          <p:cNvSpPr>
            <a:spLocks/>
          </p:cNvSpPr>
          <p:nvPr/>
        </p:nvSpPr>
        <p:spPr bwMode="auto">
          <a:xfrm>
            <a:off x="4630738" y="1711325"/>
            <a:ext cx="76200" cy="131763"/>
          </a:xfrm>
          <a:custGeom>
            <a:avLst/>
            <a:gdLst>
              <a:gd name="T0" fmla="*/ 0 w 48"/>
              <a:gd name="T1" fmla="*/ 2147483647 h 83"/>
              <a:gd name="T2" fmla="*/ 2147483647 w 48"/>
              <a:gd name="T3" fmla="*/ 2147483647 h 83"/>
              <a:gd name="T4" fmla="*/ 2147483647 w 48"/>
              <a:gd name="T5" fmla="*/ 2147483647 h 83"/>
              <a:gd name="T6" fmla="*/ 2147483647 w 48"/>
              <a:gd name="T7" fmla="*/ 0 h 83"/>
              <a:gd name="T8" fmla="*/ 2147483647 w 48"/>
              <a:gd name="T9" fmla="*/ 2147483647 h 83"/>
              <a:gd name="T10" fmla="*/ 2147483647 w 48"/>
              <a:gd name="T11" fmla="*/ 2147483647 h 83"/>
              <a:gd name="T12" fmla="*/ 2147483647 w 48"/>
              <a:gd name="T13" fmla="*/ 2147483647 h 83"/>
              <a:gd name="T14" fmla="*/ 2147483647 w 48"/>
              <a:gd name="T15" fmla="*/ 2147483647 h 83"/>
              <a:gd name="T16" fmla="*/ 2147483647 w 48"/>
              <a:gd name="T17" fmla="*/ 2147483647 h 83"/>
              <a:gd name="T18" fmla="*/ 2147483647 w 48"/>
              <a:gd name="T19" fmla="*/ 2147483647 h 83"/>
              <a:gd name="T20" fmla="*/ 2147483647 w 48"/>
              <a:gd name="T21" fmla="*/ 2147483647 h 83"/>
              <a:gd name="T22" fmla="*/ 2147483647 w 48"/>
              <a:gd name="T23" fmla="*/ 2147483647 h 83"/>
              <a:gd name="T24" fmla="*/ 2147483647 w 48"/>
              <a:gd name="T25" fmla="*/ 2147483647 h 83"/>
              <a:gd name="T26" fmla="*/ 2147483647 w 48"/>
              <a:gd name="T27" fmla="*/ 2147483647 h 83"/>
              <a:gd name="T28" fmla="*/ 2147483647 w 48"/>
              <a:gd name="T29" fmla="*/ 2147483647 h 83"/>
              <a:gd name="T30" fmla="*/ 2147483647 w 48"/>
              <a:gd name="T31" fmla="*/ 2147483647 h 83"/>
              <a:gd name="T32" fmla="*/ 2147483647 w 48"/>
              <a:gd name="T33" fmla="*/ 2147483647 h 83"/>
              <a:gd name="T34" fmla="*/ 2147483647 w 48"/>
              <a:gd name="T35" fmla="*/ 2147483647 h 83"/>
              <a:gd name="T36" fmla="*/ 2147483647 w 48"/>
              <a:gd name="T37" fmla="*/ 2147483647 h 83"/>
              <a:gd name="T38" fmla="*/ 2147483647 w 48"/>
              <a:gd name="T39" fmla="*/ 2147483647 h 83"/>
              <a:gd name="T40" fmla="*/ 2147483647 w 48"/>
              <a:gd name="T41" fmla="*/ 2147483647 h 83"/>
              <a:gd name="T42" fmla="*/ 2147483647 w 48"/>
              <a:gd name="T43" fmla="*/ 2147483647 h 83"/>
              <a:gd name="T44" fmla="*/ 2147483647 w 48"/>
              <a:gd name="T45" fmla="*/ 2147483647 h 83"/>
              <a:gd name="T46" fmla="*/ 0 w 48"/>
              <a:gd name="T47" fmla="*/ 2147483647 h 83"/>
              <a:gd name="T48" fmla="*/ 0 w 48"/>
              <a:gd name="T49" fmla="*/ 2147483647 h 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8"/>
              <a:gd name="T76" fmla="*/ 0 h 83"/>
              <a:gd name="T77" fmla="*/ 48 w 48"/>
              <a:gd name="T78" fmla="*/ 83 h 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8" h="83">
                <a:moveTo>
                  <a:pt x="0" y="21"/>
                </a:moveTo>
                <a:lnTo>
                  <a:pt x="10" y="21"/>
                </a:lnTo>
                <a:lnTo>
                  <a:pt x="10" y="7"/>
                </a:lnTo>
                <a:lnTo>
                  <a:pt x="31" y="0"/>
                </a:lnTo>
                <a:lnTo>
                  <a:pt x="31" y="21"/>
                </a:lnTo>
                <a:lnTo>
                  <a:pt x="45" y="21"/>
                </a:lnTo>
                <a:lnTo>
                  <a:pt x="45" y="35"/>
                </a:lnTo>
                <a:lnTo>
                  <a:pt x="31" y="35"/>
                </a:lnTo>
                <a:lnTo>
                  <a:pt x="31" y="59"/>
                </a:lnTo>
                <a:lnTo>
                  <a:pt x="34" y="66"/>
                </a:lnTo>
                <a:lnTo>
                  <a:pt x="41" y="69"/>
                </a:lnTo>
                <a:lnTo>
                  <a:pt x="45" y="69"/>
                </a:lnTo>
                <a:lnTo>
                  <a:pt x="48" y="83"/>
                </a:lnTo>
                <a:lnTo>
                  <a:pt x="34" y="83"/>
                </a:lnTo>
                <a:lnTo>
                  <a:pt x="21" y="83"/>
                </a:lnTo>
                <a:lnTo>
                  <a:pt x="14" y="76"/>
                </a:lnTo>
                <a:lnTo>
                  <a:pt x="10" y="69"/>
                </a:lnTo>
                <a:lnTo>
                  <a:pt x="10" y="63"/>
                </a:lnTo>
                <a:lnTo>
                  <a:pt x="10" y="35"/>
                </a:lnTo>
                <a:lnTo>
                  <a:pt x="0" y="35"/>
                </a:lnTo>
                <a:lnTo>
                  <a:pt x="0" y="21"/>
                </a:lnTo>
                <a:close/>
              </a:path>
            </a:pathLst>
          </a:custGeom>
          <a:solidFill>
            <a:srgbClr val="587ABC"/>
          </a:solidFill>
          <a:ln w="9525">
            <a:noFill/>
            <a:round/>
            <a:headEnd/>
            <a:tailEnd/>
          </a:ln>
        </p:spPr>
        <p:txBody>
          <a:bodyPr/>
          <a:lstStyle/>
          <a:p>
            <a:endParaRPr lang="en-US"/>
          </a:p>
        </p:txBody>
      </p:sp>
      <p:sp>
        <p:nvSpPr>
          <p:cNvPr id="45125" name="Freeform 71"/>
          <p:cNvSpPr>
            <a:spLocks/>
          </p:cNvSpPr>
          <p:nvPr/>
        </p:nvSpPr>
        <p:spPr bwMode="auto">
          <a:xfrm>
            <a:off x="4713288" y="1744663"/>
            <a:ext cx="80962" cy="98425"/>
          </a:xfrm>
          <a:custGeom>
            <a:avLst/>
            <a:gdLst>
              <a:gd name="T0" fmla="*/ 2147483647 w 51"/>
              <a:gd name="T1" fmla="*/ 2147483647 h 62"/>
              <a:gd name="T2" fmla="*/ 2147483647 w 51"/>
              <a:gd name="T3" fmla="*/ 2147483647 h 62"/>
              <a:gd name="T4" fmla="*/ 2147483647 w 51"/>
              <a:gd name="T5" fmla="*/ 2147483647 h 62"/>
              <a:gd name="T6" fmla="*/ 2147483647 w 51"/>
              <a:gd name="T7" fmla="*/ 2147483647 h 62"/>
              <a:gd name="T8" fmla="*/ 2147483647 w 51"/>
              <a:gd name="T9" fmla="*/ 2147483647 h 62"/>
              <a:gd name="T10" fmla="*/ 2147483647 w 51"/>
              <a:gd name="T11" fmla="*/ 2147483647 h 62"/>
              <a:gd name="T12" fmla="*/ 2147483647 w 51"/>
              <a:gd name="T13" fmla="*/ 2147483647 h 62"/>
              <a:gd name="T14" fmla="*/ 2147483647 w 51"/>
              <a:gd name="T15" fmla="*/ 2147483647 h 62"/>
              <a:gd name="T16" fmla="*/ 2147483647 w 51"/>
              <a:gd name="T17" fmla="*/ 2147483647 h 62"/>
              <a:gd name="T18" fmla="*/ 2147483647 w 51"/>
              <a:gd name="T19" fmla="*/ 2147483647 h 62"/>
              <a:gd name="T20" fmla="*/ 2147483647 w 51"/>
              <a:gd name="T21" fmla="*/ 2147483647 h 62"/>
              <a:gd name="T22" fmla="*/ 2147483647 w 51"/>
              <a:gd name="T23" fmla="*/ 2147483647 h 62"/>
              <a:gd name="T24" fmla="*/ 2147483647 w 51"/>
              <a:gd name="T25" fmla="*/ 2147483647 h 62"/>
              <a:gd name="T26" fmla="*/ 0 w 51"/>
              <a:gd name="T27" fmla="*/ 2147483647 h 62"/>
              <a:gd name="T28" fmla="*/ 0 w 51"/>
              <a:gd name="T29" fmla="*/ 2147483647 h 62"/>
              <a:gd name="T30" fmla="*/ 2147483647 w 51"/>
              <a:gd name="T31" fmla="*/ 2147483647 h 62"/>
              <a:gd name="T32" fmla="*/ 2147483647 w 51"/>
              <a:gd name="T33" fmla="*/ 2147483647 h 62"/>
              <a:gd name="T34" fmla="*/ 2147483647 w 51"/>
              <a:gd name="T35" fmla="*/ 0 h 62"/>
              <a:gd name="T36" fmla="*/ 2147483647 w 51"/>
              <a:gd name="T37" fmla="*/ 0 h 62"/>
              <a:gd name="T38" fmla="*/ 2147483647 w 51"/>
              <a:gd name="T39" fmla="*/ 0 h 62"/>
              <a:gd name="T40" fmla="*/ 2147483647 w 51"/>
              <a:gd name="T41" fmla="*/ 0 h 62"/>
              <a:gd name="T42" fmla="*/ 2147483647 w 51"/>
              <a:gd name="T43" fmla="*/ 2147483647 h 62"/>
              <a:gd name="T44" fmla="*/ 2147483647 w 51"/>
              <a:gd name="T45" fmla="*/ 2147483647 h 62"/>
              <a:gd name="T46" fmla="*/ 2147483647 w 51"/>
              <a:gd name="T47" fmla="*/ 2147483647 h 62"/>
              <a:gd name="T48" fmla="*/ 2147483647 w 51"/>
              <a:gd name="T49" fmla="*/ 2147483647 h 62"/>
              <a:gd name="T50" fmla="*/ 2147483647 w 51"/>
              <a:gd name="T51" fmla="*/ 2147483647 h 62"/>
              <a:gd name="T52" fmla="*/ 2147483647 w 51"/>
              <a:gd name="T53" fmla="*/ 2147483647 h 62"/>
              <a:gd name="T54" fmla="*/ 2147483647 w 51"/>
              <a:gd name="T55" fmla="*/ 2147483647 h 62"/>
              <a:gd name="T56" fmla="*/ 2147483647 w 51"/>
              <a:gd name="T57" fmla="*/ 2147483647 h 62"/>
              <a:gd name="T58" fmla="*/ 2147483647 w 51"/>
              <a:gd name="T59" fmla="*/ 2147483647 h 62"/>
              <a:gd name="T60" fmla="*/ 2147483647 w 51"/>
              <a:gd name="T61" fmla="*/ 2147483647 h 62"/>
              <a:gd name="T62" fmla="*/ 2147483647 w 51"/>
              <a:gd name="T63" fmla="*/ 2147483647 h 62"/>
              <a:gd name="T64" fmla="*/ 2147483647 w 51"/>
              <a:gd name="T65" fmla="*/ 2147483647 h 62"/>
              <a:gd name="T66" fmla="*/ 2147483647 w 51"/>
              <a:gd name="T67" fmla="*/ 2147483647 h 62"/>
              <a:gd name="T68" fmla="*/ 2147483647 w 51"/>
              <a:gd name="T69" fmla="*/ 2147483647 h 62"/>
              <a:gd name="T70" fmla="*/ 2147483647 w 51"/>
              <a:gd name="T71" fmla="*/ 2147483647 h 62"/>
              <a:gd name="T72" fmla="*/ 2147483647 w 51"/>
              <a:gd name="T73" fmla="*/ 2147483647 h 62"/>
              <a:gd name="T74" fmla="*/ 2147483647 w 51"/>
              <a:gd name="T75" fmla="*/ 2147483647 h 62"/>
              <a:gd name="T76" fmla="*/ 2147483647 w 51"/>
              <a:gd name="T77" fmla="*/ 2147483647 h 62"/>
              <a:gd name="T78" fmla="*/ 2147483647 w 51"/>
              <a:gd name="T79" fmla="*/ 2147483647 h 62"/>
              <a:gd name="T80" fmla="*/ 2147483647 w 51"/>
              <a:gd name="T81" fmla="*/ 2147483647 h 62"/>
              <a:gd name="T82" fmla="*/ 2147483647 w 51"/>
              <a:gd name="T83" fmla="*/ 2147483647 h 62"/>
              <a:gd name="T84" fmla="*/ 0 w 51"/>
              <a:gd name="T85" fmla="*/ 2147483647 h 62"/>
              <a:gd name="T86" fmla="*/ 2147483647 w 51"/>
              <a:gd name="T87" fmla="*/ 2147483647 h 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1"/>
              <a:gd name="T133" fmla="*/ 0 h 62"/>
              <a:gd name="T134" fmla="*/ 51 w 51"/>
              <a:gd name="T135" fmla="*/ 62 h 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1" h="62">
                <a:moveTo>
                  <a:pt x="3" y="45"/>
                </a:moveTo>
                <a:lnTo>
                  <a:pt x="3" y="45"/>
                </a:lnTo>
                <a:lnTo>
                  <a:pt x="10" y="48"/>
                </a:lnTo>
                <a:lnTo>
                  <a:pt x="24" y="48"/>
                </a:lnTo>
                <a:lnTo>
                  <a:pt x="27" y="48"/>
                </a:lnTo>
                <a:lnTo>
                  <a:pt x="31" y="45"/>
                </a:lnTo>
                <a:lnTo>
                  <a:pt x="31" y="42"/>
                </a:lnTo>
                <a:lnTo>
                  <a:pt x="27" y="38"/>
                </a:lnTo>
                <a:lnTo>
                  <a:pt x="17" y="35"/>
                </a:lnTo>
                <a:lnTo>
                  <a:pt x="7" y="31"/>
                </a:lnTo>
                <a:lnTo>
                  <a:pt x="3" y="24"/>
                </a:lnTo>
                <a:lnTo>
                  <a:pt x="0" y="17"/>
                </a:lnTo>
                <a:lnTo>
                  <a:pt x="3" y="10"/>
                </a:lnTo>
                <a:lnTo>
                  <a:pt x="10" y="4"/>
                </a:lnTo>
                <a:lnTo>
                  <a:pt x="17" y="0"/>
                </a:lnTo>
                <a:lnTo>
                  <a:pt x="27" y="0"/>
                </a:lnTo>
                <a:lnTo>
                  <a:pt x="38" y="0"/>
                </a:lnTo>
                <a:lnTo>
                  <a:pt x="48" y="4"/>
                </a:lnTo>
                <a:lnTo>
                  <a:pt x="48" y="17"/>
                </a:lnTo>
                <a:lnTo>
                  <a:pt x="38" y="14"/>
                </a:lnTo>
                <a:lnTo>
                  <a:pt x="31" y="14"/>
                </a:lnTo>
                <a:lnTo>
                  <a:pt x="24" y="14"/>
                </a:lnTo>
                <a:lnTo>
                  <a:pt x="20" y="17"/>
                </a:lnTo>
                <a:lnTo>
                  <a:pt x="20" y="21"/>
                </a:lnTo>
                <a:lnTo>
                  <a:pt x="24" y="21"/>
                </a:lnTo>
                <a:lnTo>
                  <a:pt x="38" y="24"/>
                </a:lnTo>
                <a:lnTo>
                  <a:pt x="48" y="31"/>
                </a:lnTo>
                <a:lnTo>
                  <a:pt x="51" y="35"/>
                </a:lnTo>
                <a:lnTo>
                  <a:pt x="51" y="42"/>
                </a:lnTo>
                <a:lnTo>
                  <a:pt x="48" y="52"/>
                </a:lnTo>
                <a:lnTo>
                  <a:pt x="41" y="59"/>
                </a:lnTo>
                <a:lnTo>
                  <a:pt x="34" y="62"/>
                </a:lnTo>
                <a:lnTo>
                  <a:pt x="24" y="62"/>
                </a:lnTo>
                <a:lnTo>
                  <a:pt x="0" y="59"/>
                </a:lnTo>
                <a:lnTo>
                  <a:pt x="3" y="45"/>
                </a:lnTo>
                <a:close/>
              </a:path>
            </a:pathLst>
          </a:custGeom>
          <a:solidFill>
            <a:srgbClr val="587ABC"/>
          </a:solidFill>
          <a:ln w="9525">
            <a:noFill/>
            <a:round/>
            <a:headEnd/>
            <a:tailEnd/>
          </a:ln>
        </p:spPr>
        <p:txBody>
          <a:bodyPr/>
          <a:lstStyle/>
          <a:p>
            <a:endParaRPr lang="en-US"/>
          </a:p>
        </p:txBody>
      </p:sp>
      <p:sp>
        <p:nvSpPr>
          <p:cNvPr id="45126" name="Freeform 72"/>
          <p:cNvSpPr>
            <a:spLocks/>
          </p:cNvSpPr>
          <p:nvPr/>
        </p:nvSpPr>
        <p:spPr bwMode="auto">
          <a:xfrm>
            <a:off x="2366963" y="1936750"/>
            <a:ext cx="98425" cy="131763"/>
          </a:xfrm>
          <a:custGeom>
            <a:avLst/>
            <a:gdLst>
              <a:gd name="T0" fmla="*/ 2147483647 w 62"/>
              <a:gd name="T1" fmla="*/ 2147483647 h 83"/>
              <a:gd name="T2" fmla="*/ 0 w 62"/>
              <a:gd name="T3" fmla="*/ 2147483647 h 83"/>
              <a:gd name="T4" fmla="*/ 0 w 62"/>
              <a:gd name="T5" fmla="*/ 0 h 83"/>
              <a:gd name="T6" fmla="*/ 2147483647 w 62"/>
              <a:gd name="T7" fmla="*/ 0 h 83"/>
              <a:gd name="T8" fmla="*/ 2147483647 w 62"/>
              <a:gd name="T9" fmla="*/ 2147483647 h 83"/>
              <a:gd name="T10" fmla="*/ 2147483647 w 62"/>
              <a:gd name="T11" fmla="*/ 2147483647 h 83"/>
              <a:gd name="T12" fmla="*/ 2147483647 w 62"/>
              <a:gd name="T13" fmla="*/ 2147483647 h 83"/>
              <a:gd name="T14" fmla="*/ 2147483647 w 62"/>
              <a:gd name="T15" fmla="*/ 2147483647 h 83"/>
              <a:gd name="T16" fmla="*/ 2147483647 w 62"/>
              <a:gd name="T17" fmla="*/ 2147483647 h 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2"/>
              <a:gd name="T28" fmla="*/ 0 h 83"/>
              <a:gd name="T29" fmla="*/ 62 w 62"/>
              <a:gd name="T30" fmla="*/ 83 h 8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2" h="83">
                <a:moveTo>
                  <a:pt x="21" y="17"/>
                </a:moveTo>
                <a:lnTo>
                  <a:pt x="0" y="17"/>
                </a:lnTo>
                <a:lnTo>
                  <a:pt x="0" y="0"/>
                </a:lnTo>
                <a:lnTo>
                  <a:pt x="62" y="0"/>
                </a:lnTo>
                <a:lnTo>
                  <a:pt x="62" y="17"/>
                </a:lnTo>
                <a:lnTo>
                  <a:pt x="41" y="17"/>
                </a:lnTo>
                <a:lnTo>
                  <a:pt x="41" y="83"/>
                </a:lnTo>
                <a:lnTo>
                  <a:pt x="21" y="83"/>
                </a:lnTo>
                <a:lnTo>
                  <a:pt x="21" y="17"/>
                </a:lnTo>
                <a:close/>
              </a:path>
            </a:pathLst>
          </a:custGeom>
          <a:solidFill>
            <a:srgbClr val="587ABC"/>
          </a:solidFill>
          <a:ln w="9525">
            <a:noFill/>
            <a:round/>
            <a:headEnd/>
            <a:tailEnd/>
          </a:ln>
        </p:spPr>
        <p:txBody>
          <a:bodyPr/>
          <a:lstStyle/>
          <a:p>
            <a:endParaRPr lang="en-US"/>
          </a:p>
        </p:txBody>
      </p:sp>
      <p:sp>
        <p:nvSpPr>
          <p:cNvPr id="45127" name="Freeform 73"/>
          <p:cNvSpPr>
            <a:spLocks noEditPoints="1"/>
          </p:cNvSpPr>
          <p:nvPr/>
        </p:nvSpPr>
        <p:spPr bwMode="auto">
          <a:xfrm>
            <a:off x="2454275" y="1970088"/>
            <a:ext cx="104775" cy="98425"/>
          </a:xfrm>
          <a:custGeom>
            <a:avLst/>
            <a:gdLst>
              <a:gd name="T0" fmla="*/ 2147483647 w 66"/>
              <a:gd name="T1" fmla="*/ 2147483647 h 62"/>
              <a:gd name="T2" fmla="*/ 2147483647 w 66"/>
              <a:gd name="T3" fmla="*/ 2147483647 h 62"/>
              <a:gd name="T4" fmla="*/ 2147483647 w 66"/>
              <a:gd name="T5" fmla="*/ 2147483647 h 62"/>
              <a:gd name="T6" fmla="*/ 2147483647 w 66"/>
              <a:gd name="T7" fmla="*/ 2147483647 h 62"/>
              <a:gd name="T8" fmla="*/ 2147483647 w 66"/>
              <a:gd name="T9" fmla="*/ 2147483647 h 62"/>
              <a:gd name="T10" fmla="*/ 2147483647 w 66"/>
              <a:gd name="T11" fmla="*/ 2147483647 h 62"/>
              <a:gd name="T12" fmla="*/ 2147483647 w 66"/>
              <a:gd name="T13" fmla="*/ 2147483647 h 62"/>
              <a:gd name="T14" fmla="*/ 2147483647 w 66"/>
              <a:gd name="T15" fmla="*/ 2147483647 h 62"/>
              <a:gd name="T16" fmla="*/ 2147483647 w 66"/>
              <a:gd name="T17" fmla="*/ 2147483647 h 62"/>
              <a:gd name="T18" fmla="*/ 2147483647 w 66"/>
              <a:gd name="T19" fmla="*/ 2147483647 h 62"/>
              <a:gd name="T20" fmla="*/ 2147483647 w 66"/>
              <a:gd name="T21" fmla="*/ 2147483647 h 62"/>
              <a:gd name="T22" fmla="*/ 2147483647 w 66"/>
              <a:gd name="T23" fmla="*/ 2147483647 h 62"/>
              <a:gd name="T24" fmla="*/ 2147483647 w 66"/>
              <a:gd name="T25" fmla="*/ 2147483647 h 62"/>
              <a:gd name="T26" fmla="*/ 2147483647 w 66"/>
              <a:gd name="T27" fmla="*/ 2147483647 h 62"/>
              <a:gd name="T28" fmla="*/ 2147483647 w 66"/>
              <a:gd name="T29" fmla="*/ 2147483647 h 62"/>
              <a:gd name="T30" fmla="*/ 2147483647 w 66"/>
              <a:gd name="T31" fmla="*/ 2147483647 h 62"/>
              <a:gd name="T32" fmla="*/ 0 w 66"/>
              <a:gd name="T33" fmla="*/ 2147483647 h 62"/>
              <a:gd name="T34" fmla="*/ 0 w 66"/>
              <a:gd name="T35" fmla="*/ 2147483647 h 62"/>
              <a:gd name="T36" fmla="*/ 2147483647 w 66"/>
              <a:gd name="T37" fmla="*/ 2147483647 h 62"/>
              <a:gd name="T38" fmla="*/ 2147483647 w 66"/>
              <a:gd name="T39" fmla="*/ 2147483647 h 62"/>
              <a:gd name="T40" fmla="*/ 2147483647 w 66"/>
              <a:gd name="T41" fmla="*/ 0 h 62"/>
              <a:gd name="T42" fmla="*/ 2147483647 w 66"/>
              <a:gd name="T43" fmla="*/ 0 h 62"/>
              <a:gd name="T44" fmla="*/ 2147483647 w 66"/>
              <a:gd name="T45" fmla="*/ 0 h 62"/>
              <a:gd name="T46" fmla="*/ 2147483647 w 66"/>
              <a:gd name="T47" fmla="*/ 2147483647 h 62"/>
              <a:gd name="T48" fmla="*/ 2147483647 w 66"/>
              <a:gd name="T49" fmla="*/ 2147483647 h 62"/>
              <a:gd name="T50" fmla="*/ 2147483647 w 66"/>
              <a:gd name="T51" fmla="*/ 2147483647 h 62"/>
              <a:gd name="T52" fmla="*/ 2147483647 w 66"/>
              <a:gd name="T53" fmla="*/ 2147483647 h 62"/>
              <a:gd name="T54" fmla="*/ 2147483647 w 66"/>
              <a:gd name="T55" fmla="*/ 2147483647 h 62"/>
              <a:gd name="T56" fmla="*/ 2147483647 w 66"/>
              <a:gd name="T57" fmla="*/ 2147483647 h 62"/>
              <a:gd name="T58" fmla="*/ 2147483647 w 66"/>
              <a:gd name="T59" fmla="*/ 2147483647 h 62"/>
              <a:gd name="T60" fmla="*/ 2147483647 w 66"/>
              <a:gd name="T61" fmla="*/ 2147483647 h 62"/>
              <a:gd name="T62" fmla="*/ 2147483647 w 66"/>
              <a:gd name="T63" fmla="*/ 2147483647 h 62"/>
              <a:gd name="T64" fmla="*/ 2147483647 w 66"/>
              <a:gd name="T65" fmla="*/ 2147483647 h 62"/>
              <a:gd name="T66" fmla="*/ 2147483647 w 66"/>
              <a:gd name="T67" fmla="*/ 2147483647 h 62"/>
              <a:gd name="T68" fmla="*/ 2147483647 w 66"/>
              <a:gd name="T69" fmla="*/ 2147483647 h 62"/>
              <a:gd name="T70" fmla="*/ 2147483647 w 66"/>
              <a:gd name="T71" fmla="*/ 2147483647 h 62"/>
              <a:gd name="T72" fmla="*/ 2147483647 w 66"/>
              <a:gd name="T73" fmla="*/ 2147483647 h 62"/>
              <a:gd name="T74" fmla="*/ 2147483647 w 66"/>
              <a:gd name="T75" fmla="*/ 2147483647 h 62"/>
              <a:gd name="T76" fmla="*/ 2147483647 w 66"/>
              <a:gd name="T77" fmla="*/ 2147483647 h 6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62"/>
              <a:gd name="T119" fmla="*/ 66 w 66"/>
              <a:gd name="T120" fmla="*/ 62 h 6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62">
                <a:moveTo>
                  <a:pt x="21" y="38"/>
                </a:moveTo>
                <a:lnTo>
                  <a:pt x="21" y="38"/>
                </a:lnTo>
                <a:lnTo>
                  <a:pt x="24" y="41"/>
                </a:lnTo>
                <a:lnTo>
                  <a:pt x="28" y="45"/>
                </a:lnTo>
                <a:lnTo>
                  <a:pt x="41" y="48"/>
                </a:lnTo>
                <a:lnTo>
                  <a:pt x="48" y="48"/>
                </a:lnTo>
                <a:lnTo>
                  <a:pt x="59" y="45"/>
                </a:lnTo>
                <a:lnTo>
                  <a:pt x="59" y="58"/>
                </a:lnTo>
                <a:lnTo>
                  <a:pt x="48" y="62"/>
                </a:lnTo>
                <a:lnTo>
                  <a:pt x="35" y="62"/>
                </a:lnTo>
                <a:lnTo>
                  <a:pt x="21" y="62"/>
                </a:lnTo>
                <a:lnTo>
                  <a:pt x="10" y="55"/>
                </a:lnTo>
                <a:lnTo>
                  <a:pt x="4" y="45"/>
                </a:lnTo>
                <a:lnTo>
                  <a:pt x="0" y="31"/>
                </a:lnTo>
                <a:lnTo>
                  <a:pt x="4" y="17"/>
                </a:lnTo>
                <a:lnTo>
                  <a:pt x="10" y="7"/>
                </a:lnTo>
                <a:lnTo>
                  <a:pt x="21" y="0"/>
                </a:lnTo>
                <a:lnTo>
                  <a:pt x="35" y="0"/>
                </a:lnTo>
                <a:lnTo>
                  <a:pt x="48" y="3"/>
                </a:lnTo>
                <a:lnTo>
                  <a:pt x="59" y="10"/>
                </a:lnTo>
                <a:lnTo>
                  <a:pt x="62" y="20"/>
                </a:lnTo>
                <a:lnTo>
                  <a:pt x="66" y="34"/>
                </a:lnTo>
                <a:lnTo>
                  <a:pt x="66" y="38"/>
                </a:lnTo>
                <a:lnTo>
                  <a:pt x="21" y="38"/>
                </a:lnTo>
                <a:close/>
                <a:moveTo>
                  <a:pt x="45" y="24"/>
                </a:moveTo>
                <a:lnTo>
                  <a:pt x="45" y="24"/>
                </a:lnTo>
                <a:lnTo>
                  <a:pt x="41" y="17"/>
                </a:lnTo>
                <a:lnTo>
                  <a:pt x="38" y="13"/>
                </a:lnTo>
                <a:lnTo>
                  <a:pt x="35" y="13"/>
                </a:lnTo>
                <a:lnTo>
                  <a:pt x="28" y="13"/>
                </a:lnTo>
                <a:lnTo>
                  <a:pt x="24" y="17"/>
                </a:lnTo>
                <a:lnTo>
                  <a:pt x="21" y="24"/>
                </a:lnTo>
                <a:lnTo>
                  <a:pt x="45" y="24"/>
                </a:lnTo>
                <a:close/>
              </a:path>
            </a:pathLst>
          </a:custGeom>
          <a:solidFill>
            <a:srgbClr val="587ABC"/>
          </a:solidFill>
          <a:ln w="9525">
            <a:noFill/>
            <a:round/>
            <a:headEnd/>
            <a:tailEnd/>
          </a:ln>
        </p:spPr>
        <p:txBody>
          <a:bodyPr/>
          <a:lstStyle/>
          <a:p>
            <a:endParaRPr lang="en-US"/>
          </a:p>
        </p:txBody>
      </p:sp>
      <p:sp>
        <p:nvSpPr>
          <p:cNvPr id="45128" name="Freeform 74"/>
          <p:cNvSpPr>
            <a:spLocks/>
          </p:cNvSpPr>
          <p:nvPr/>
        </p:nvSpPr>
        <p:spPr bwMode="auto">
          <a:xfrm>
            <a:off x="2570163" y="1970088"/>
            <a:ext cx="80962" cy="98425"/>
          </a:xfrm>
          <a:custGeom>
            <a:avLst/>
            <a:gdLst>
              <a:gd name="T0" fmla="*/ 2147483647 w 51"/>
              <a:gd name="T1" fmla="*/ 2147483647 h 62"/>
              <a:gd name="T2" fmla="*/ 2147483647 w 51"/>
              <a:gd name="T3" fmla="*/ 2147483647 h 62"/>
              <a:gd name="T4" fmla="*/ 2147483647 w 51"/>
              <a:gd name="T5" fmla="*/ 2147483647 h 62"/>
              <a:gd name="T6" fmla="*/ 2147483647 w 51"/>
              <a:gd name="T7" fmla="*/ 2147483647 h 62"/>
              <a:gd name="T8" fmla="*/ 2147483647 w 51"/>
              <a:gd name="T9" fmla="*/ 2147483647 h 62"/>
              <a:gd name="T10" fmla="*/ 2147483647 w 51"/>
              <a:gd name="T11" fmla="*/ 2147483647 h 62"/>
              <a:gd name="T12" fmla="*/ 2147483647 w 51"/>
              <a:gd name="T13" fmla="*/ 2147483647 h 62"/>
              <a:gd name="T14" fmla="*/ 2147483647 w 51"/>
              <a:gd name="T15" fmla="*/ 2147483647 h 62"/>
              <a:gd name="T16" fmla="*/ 2147483647 w 51"/>
              <a:gd name="T17" fmla="*/ 2147483647 h 62"/>
              <a:gd name="T18" fmla="*/ 2147483647 w 51"/>
              <a:gd name="T19" fmla="*/ 2147483647 h 62"/>
              <a:gd name="T20" fmla="*/ 2147483647 w 51"/>
              <a:gd name="T21" fmla="*/ 2147483647 h 62"/>
              <a:gd name="T22" fmla="*/ 2147483647 w 51"/>
              <a:gd name="T23" fmla="*/ 2147483647 h 62"/>
              <a:gd name="T24" fmla="*/ 2147483647 w 51"/>
              <a:gd name="T25" fmla="*/ 2147483647 h 62"/>
              <a:gd name="T26" fmla="*/ 2147483647 w 51"/>
              <a:gd name="T27" fmla="*/ 2147483647 h 62"/>
              <a:gd name="T28" fmla="*/ 2147483647 w 51"/>
              <a:gd name="T29" fmla="*/ 2147483647 h 62"/>
              <a:gd name="T30" fmla="*/ 2147483647 w 51"/>
              <a:gd name="T31" fmla="*/ 2147483647 h 62"/>
              <a:gd name="T32" fmla="*/ 2147483647 w 51"/>
              <a:gd name="T33" fmla="*/ 2147483647 h 62"/>
              <a:gd name="T34" fmla="*/ 2147483647 w 51"/>
              <a:gd name="T35" fmla="*/ 2147483647 h 62"/>
              <a:gd name="T36" fmla="*/ 2147483647 w 51"/>
              <a:gd name="T37" fmla="*/ 2147483647 h 62"/>
              <a:gd name="T38" fmla="*/ 2147483647 w 51"/>
              <a:gd name="T39" fmla="*/ 2147483647 h 62"/>
              <a:gd name="T40" fmla="*/ 2147483647 w 51"/>
              <a:gd name="T41" fmla="*/ 2147483647 h 62"/>
              <a:gd name="T42" fmla="*/ 2147483647 w 51"/>
              <a:gd name="T43" fmla="*/ 2147483647 h 62"/>
              <a:gd name="T44" fmla="*/ 0 w 51"/>
              <a:gd name="T45" fmla="*/ 2147483647 h 62"/>
              <a:gd name="T46" fmla="*/ 0 w 51"/>
              <a:gd name="T47" fmla="*/ 2147483647 h 62"/>
              <a:gd name="T48" fmla="*/ 2147483647 w 51"/>
              <a:gd name="T49" fmla="*/ 2147483647 h 62"/>
              <a:gd name="T50" fmla="*/ 2147483647 w 51"/>
              <a:gd name="T51" fmla="*/ 2147483647 h 62"/>
              <a:gd name="T52" fmla="*/ 2147483647 w 51"/>
              <a:gd name="T53" fmla="*/ 0 h 62"/>
              <a:gd name="T54" fmla="*/ 2147483647 w 51"/>
              <a:gd name="T55" fmla="*/ 0 h 62"/>
              <a:gd name="T56" fmla="*/ 2147483647 w 51"/>
              <a:gd name="T57" fmla="*/ 0 h 62"/>
              <a:gd name="T58" fmla="*/ 2147483647 w 51"/>
              <a:gd name="T59" fmla="*/ 2147483647 h 62"/>
              <a:gd name="T60" fmla="*/ 2147483647 w 51"/>
              <a:gd name="T61" fmla="*/ 2147483647 h 6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51"/>
              <a:gd name="T94" fmla="*/ 0 h 62"/>
              <a:gd name="T95" fmla="*/ 51 w 51"/>
              <a:gd name="T96" fmla="*/ 62 h 6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51" h="62">
                <a:moveTo>
                  <a:pt x="48" y="17"/>
                </a:moveTo>
                <a:lnTo>
                  <a:pt x="48" y="17"/>
                </a:lnTo>
                <a:lnTo>
                  <a:pt x="38" y="13"/>
                </a:lnTo>
                <a:lnTo>
                  <a:pt x="31" y="17"/>
                </a:lnTo>
                <a:lnTo>
                  <a:pt x="24" y="17"/>
                </a:lnTo>
                <a:lnTo>
                  <a:pt x="20" y="24"/>
                </a:lnTo>
                <a:lnTo>
                  <a:pt x="20" y="31"/>
                </a:lnTo>
                <a:lnTo>
                  <a:pt x="24" y="38"/>
                </a:lnTo>
                <a:lnTo>
                  <a:pt x="27" y="41"/>
                </a:lnTo>
                <a:lnTo>
                  <a:pt x="31" y="45"/>
                </a:lnTo>
                <a:lnTo>
                  <a:pt x="38" y="48"/>
                </a:lnTo>
                <a:lnTo>
                  <a:pt x="51" y="45"/>
                </a:lnTo>
                <a:lnTo>
                  <a:pt x="51" y="58"/>
                </a:lnTo>
                <a:lnTo>
                  <a:pt x="34" y="62"/>
                </a:lnTo>
                <a:lnTo>
                  <a:pt x="20" y="62"/>
                </a:lnTo>
                <a:lnTo>
                  <a:pt x="10" y="55"/>
                </a:lnTo>
                <a:lnTo>
                  <a:pt x="3" y="45"/>
                </a:lnTo>
                <a:lnTo>
                  <a:pt x="0" y="31"/>
                </a:lnTo>
                <a:lnTo>
                  <a:pt x="3" y="17"/>
                </a:lnTo>
                <a:lnTo>
                  <a:pt x="10" y="7"/>
                </a:lnTo>
                <a:lnTo>
                  <a:pt x="20" y="0"/>
                </a:lnTo>
                <a:lnTo>
                  <a:pt x="34" y="0"/>
                </a:lnTo>
                <a:lnTo>
                  <a:pt x="51" y="3"/>
                </a:lnTo>
                <a:lnTo>
                  <a:pt x="48" y="17"/>
                </a:lnTo>
                <a:close/>
              </a:path>
            </a:pathLst>
          </a:custGeom>
          <a:solidFill>
            <a:srgbClr val="587ABC"/>
          </a:solidFill>
          <a:ln w="9525">
            <a:noFill/>
            <a:round/>
            <a:headEnd/>
            <a:tailEnd/>
          </a:ln>
        </p:spPr>
        <p:txBody>
          <a:bodyPr/>
          <a:lstStyle/>
          <a:p>
            <a:endParaRPr lang="en-US"/>
          </a:p>
        </p:txBody>
      </p:sp>
      <p:sp>
        <p:nvSpPr>
          <p:cNvPr id="45129" name="Freeform 75"/>
          <p:cNvSpPr>
            <a:spLocks/>
          </p:cNvSpPr>
          <p:nvPr/>
        </p:nvSpPr>
        <p:spPr bwMode="auto">
          <a:xfrm>
            <a:off x="2668588" y="1925638"/>
            <a:ext cx="98425" cy="142875"/>
          </a:xfrm>
          <a:custGeom>
            <a:avLst/>
            <a:gdLst>
              <a:gd name="T0" fmla="*/ 0 w 62"/>
              <a:gd name="T1" fmla="*/ 0 h 90"/>
              <a:gd name="T2" fmla="*/ 2147483647 w 62"/>
              <a:gd name="T3" fmla="*/ 0 h 90"/>
              <a:gd name="T4" fmla="*/ 2147483647 w 62"/>
              <a:gd name="T5" fmla="*/ 2147483647 h 90"/>
              <a:gd name="T6" fmla="*/ 2147483647 w 62"/>
              <a:gd name="T7" fmla="*/ 2147483647 h 90"/>
              <a:gd name="T8" fmla="*/ 2147483647 w 62"/>
              <a:gd name="T9" fmla="*/ 2147483647 h 90"/>
              <a:gd name="T10" fmla="*/ 2147483647 w 62"/>
              <a:gd name="T11" fmla="*/ 2147483647 h 90"/>
              <a:gd name="T12" fmla="*/ 2147483647 w 62"/>
              <a:gd name="T13" fmla="*/ 2147483647 h 90"/>
              <a:gd name="T14" fmla="*/ 2147483647 w 62"/>
              <a:gd name="T15" fmla="*/ 2147483647 h 90"/>
              <a:gd name="T16" fmla="*/ 2147483647 w 62"/>
              <a:gd name="T17" fmla="*/ 2147483647 h 90"/>
              <a:gd name="T18" fmla="*/ 2147483647 w 62"/>
              <a:gd name="T19" fmla="*/ 2147483647 h 90"/>
              <a:gd name="T20" fmla="*/ 2147483647 w 62"/>
              <a:gd name="T21" fmla="*/ 2147483647 h 90"/>
              <a:gd name="T22" fmla="*/ 2147483647 w 62"/>
              <a:gd name="T23" fmla="*/ 2147483647 h 90"/>
              <a:gd name="T24" fmla="*/ 2147483647 w 62"/>
              <a:gd name="T25" fmla="*/ 2147483647 h 90"/>
              <a:gd name="T26" fmla="*/ 2147483647 w 62"/>
              <a:gd name="T27" fmla="*/ 2147483647 h 90"/>
              <a:gd name="T28" fmla="*/ 2147483647 w 62"/>
              <a:gd name="T29" fmla="*/ 2147483647 h 90"/>
              <a:gd name="T30" fmla="*/ 2147483647 w 62"/>
              <a:gd name="T31" fmla="*/ 2147483647 h 90"/>
              <a:gd name="T32" fmla="*/ 2147483647 w 62"/>
              <a:gd name="T33" fmla="*/ 2147483647 h 90"/>
              <a:gd name="T34" fmla="*/ 2147483647 w 62"/>
              <a:gd name="T35" fmla="*/ 2147483647 h 90"/>
              <a:gd name="T36" fmla="*/ 2147483647 w 62"/>
              <a:gd name="T37" fmla="*/ 2147483647 h 90"/>
              <a:gd name="T38" fmla="*/ 2147483647 w 62"/>
              <a:gd name="T39" fmla="*/ 2147483647 h 90"/>
              <a:gd name="T40" fmla="*/ 2147483647 w 62"/>
              <a:gd name="T41" fmla="*/ 2147483647 h 90"/>
              <a:gd name="T42" fmla="*/ 2147483647 w 62"/>
              <a:gd name="T43" fmla="*/ 2147483647 h 90"/>
              <a:gd name="T44" fmla="*/ 2147483647 w 62"/>
              <a:gd name="T45" fmla="*/ 2147483647 h 90"/>
              <a:gd name="T46" fmla="*/ 2147483647 w 62"/>
              <a:gd name="T47" fmla="*/ 2147483647 h 90"/>
              <a:gd name="T48" fmla="*/ 2147483647 w 62"/>
              <a:gd name="T49" fmla="*/ 2147483647 h 90"/>
              <a:gd name="T50" fmla="*/ 0 w 62"/>
              <a:gd name="T51" fmla="*/ 2147483647 h 90"/>
              <a:gd name="T52" fmla="*/ 0 w 62"/>
              <a:gd name="T53" fmla="*/ 0 h 9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2"/>
              <a:gd name="T82" fmla="*/ 0 h 90"/>
              <a:gd name="T83" fmla="*/ 62 w 62"/>
              <a:gd name="T84" fmla="*/ 90 h 9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2" h="90">
                <a:moveTo>
                  <a:pt x="0" y="0"/>
                </a:moveTo>
                <a:lnTo>
                  <a:pt x="20" y="0"/>
                </a:lnTo>
                <a:lnTo>
                  <a:pt x="20" y="38"/>
                </a:lnTo>
                <a:lnTo>
                  <a:pt x="27" y="31"/>
                </a:lnTo>
                <a:lnTo>
                  <a:pt x="41" y="28"/>
                </a:lnTo>
                <a:lnTo>
                  <a:pt x="52" y="28"/>
                </a:lnTo>
                <a:lnTo>
                  <a:pt x="58" y="35"/>
                </a:lnTo>
                <a:lnTo>
                  <a:pt x="62" y="41"/>
                </a:lnTo>
                <a:lnTo>
                  <a:pt x="62" y="52"/>
                </a:lnTo>
                <a:lnTo>
                  <a:pt x="62" y="90"/>
                </a:lnTo>
                <a:lnTo>
                  <a:pt x="41" y="90"/>
                </a:lnTo>
                <a:lnTo>
                  <a:pt x="41" y="59"/>
                </a:lnTo>
                <a:lnTo>
                  <a:pt x="38" y="48"/>
                </a:lnTo>
                <a:lnTo>
                  <a:pt x="38" y="45"/>
                </a:lnTo>
                <a:lnTo>
                  <a:pt x="31" y="45"/>
                </a:lnTo>
                <a:lnTo>
                  <a:pt x="27" y="45"/>
                </a:lnTo>
                <a:lnTo>
                  <a:pt x="24" y="48"/>
                </a:lnTo>
                <a:lnTo>
                  <a:pt x="20" y="55"/>
                </a:lnTo>
                <a:lnTo>
                  <a:pt x="20" y="62"/>
                </a:lnTo>
                <a:lnTo>
                  <a:pt x="20" y="90"/>
                </a:lnTo>
                <a:lnTo>
                  <a:pt x="0" y="90"/>
                </a:lnTo>
                <a:lnTo>
                  <a:pt x="0" y="0"/>
                </a:lnTo>
                <a:close/>
              </a:path>
            </a:pathLst>
          </a:custGeom>
          <a:solidFill>
            <a:srgbClr val="587ABC"/>
          </a:solidFill>
          <a:ln w="9525">
            <a:noFill/>
            <a:round/>
            <a:headEnd/>
            <a:tailEnd/>
          </a:ln>
        </p:spPr>
        <p:txBody>
          <a:bodyPr/>
          <a:lstStyle/>
          <a:p>
            <a:endParaRPr lang="en-US"/>
          </a:p>
        </p:txBody>
      </p:sp>
      <p:sp>
        <p:nvSpPr>
          <p:cNvPr id="45130" name="Freeform 76"/>
          <p:cNvSpPr>
            <a:spLocks/>
          </p:cNvSpPr>
          <p:nvPr/>
        </p:nvSpPr>
        <p:spPr bwMode="auto">
          <a:xfrm>
            <a:off x="2789238" y="1970088"/>
            <a:ext cx="103187" cy="98425"/>
          </a:xfrm>
          <a:custGeom>
            <a:avLst/>
            <a:gdLst>
              <a:gd name="T0" fmla="*/ 0 w 65"/>
              <a:gd name="T1" fmla="*/ 0 h 62"/>
              <a:gd name="T2" fmla="*/ 2147483647 w 65"/>
              <a:gd name="T3" fmla="*/ 0 h 62"/>
              <a:gd name="T4" fmla="*/ 2147483647 w 65"/>
              <a:gd name="T5" fmla="*/ 2147483647 h 62"/>
              <a:gd name="T6" fmla="*/ 2147483647 w 65"/>
              <a:gd name="T7" fmla="*/ 2147483647 h 62"/>
              <a:gd name="T8" fmla="*/ 2147483647 w 65"/>
              <a:gd name="T9" fmla="*/ 2147483647 h 62"/>
              <a:gd name="T10" fmla="*/ 2147483647 w 65"/>
              <a:gd name="T11" fmla="*/ 2147483647 h 62"/>
              <a:gd name="T12" fmla="*/ 2147483647 w 65"/>
              <a:gd name="T13" fmla="*/ 2147483647 h 62"/>
              <a:gd name="T14" fmla="*/ 2147483647 w 65"/>
              <a:gd name="T15" fmla="*/ 0 h 62"/>
              <a:gd name="T16" fmla="*/ 2147483647 w 65"/>
              <a:gd name="T17" fmla="*/ 0 h 62"/>
              <a:gd name="T18" fmla="*/ 2147483647 w 65"/>
              <a:gd name="T19" fmla="*/ 0 h 62"/>
              <a:gd name="T20" fmla="*/ 2147483647 w 65"/>
              <a:gd name="T21" fmla="*/ 2147483647 h 62"/>
              <a:gd name="T22" fmla="*/ 2147483647 w 65"/>
              <a:gd name="T23" fmla="*/ 2147483647 h 62"/>
              <a:gd name="T24" fmla="*/ 2147483647 w 65"/>
              <a:gd name="T25" fmla="*/ 2147483647 h 62"/>
              <a:gd name="T26" fmla="*/ 2147483647 w 65"/>
              <a:gd name="T27" fmla="*/ 2147483647 h 62"/>
              <a:gd name="T28" fmla="*/ 2147483647 w 65"/>
              <a:gd name="T29" fmla="*/ 2147483647 h 62"/>
              <a:gd name="T30" fmla="*/ 2147483647 w 65"/>
              <a:gd name="T31" fmla="*/ 2147483647 h 62"/>
              <a:gd name="T32" fmla="*/ 2147483647 w 65"/>
              <a:gd name="T33" fmla="*/ 2147483647 h 62"/>
              <a:gd name="T34" fmla="*/ 2147483647 w 65"/>
              <a:gd name="T35" fmla="*/ 2147483647 h 62"/>
              <a:gd name="T36" fmla="*/ 2147483647 w 65"/>
              <a:gd name="T37" fmla="*/ 2147483647 h 62"/>
              <a:gd name="T38" fmla="*/ 2147483647 w 65"/>
              <a:gd name="T39" fmla="*/ 2147483647 h 62"/>
              <a:gd name="T40" fmla="*/ 2147483647 w 65"/>
              <a:gd name="T41" fmla="*/ 2147483647 h 62"/>
              <a:gd name="T42" fmla="*/ 2147483647 w 65"/>
              <a:gd name="T43" fmla="*/ 2147483647 h 62"/>
              <a:gd name="T44" fmla="*/ 2147483647 w 65"/>
              <a:gd name="T45" fmla="*/ 2147483647 h 62"/>
              <a:gd name="T46" fmla="*/ 2147483647 w 65"/>
              <a:gd name="T47" fmla="*/ 2147483647 h 62"/>
              <a:gd name="T48" fmla="*/ 2147483647 w 65"/>
              <a:gd name="T49" fmla="*/ 2147483647 h 62"/>
              <a:gd name="T50" fmla="*/ 2147483647 w 65"/>
              <a:gd name="T51" fmla="*/ 2147483647 h 62"/>
              <a:gd name="T52" fmla="*/ 0 w 65"/>
              <a:gd name="T53" fmla="*/ 2147483647 h 62"/>
              <a:gd name="T54" fmla="*/ 0 w 65"/>
              <a:gd name="T55" fmla="*/ 0 h 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5"/>
              <a:gd name="T85" fmla="*/ 0 h 62"/>
              <a:gd name="T86" fmla="*/ 65 w 65"/>
              <a:gd name="T87" fmla="*/ 62 h 6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5" h="62">
                <a:moveTo>
                  <a:pt x="0" y="0"/>
                </a:moveTo>
                <a:lnTo>
                  <a:pt x="20" y="0"/>
                </a:lnTo>
                <a:lnTo>
                  <a:pt x="20" y="10"/>
                </a:lnTo>
                <a:lnTo>
                  <a:pt x="24" y="7"/>
                </a:lnTo>
                <a:lnTo>
                  <a:pt x="27" y="3"/>
                </a:lnTo>
                <a:lnTo>
                  <a:pt x="41" y="0"/>
                </a:lnTo>
                <a:lnTo>
                  <a:pt x="51" y="0"/>
                </a:lnTo>
                <a:lnTo>
                  <a:pt x="58" y="7"/>
                </a:lnTo>
                <a:lnTo>
                  <a:pt x="62" y="13"/>
                </a:lnTo>
                <a:lnTo>
                  <a:pt x="65" y="24"/>
                </a:lnTo>
                <a:lnTo>
                  <a:pt x="65" y="62"/>
                </a:lnTo>
                <a:lnTo>
                  <a:pt x="45" y="62"/>
                </a:lnTo>
                <a:lnTo>
                  <a:pt x="45" y="31"/>
                </a:lnTo>
                <a:lnTo>
                  <a:pt x="41" y="20"/>
                </a:lnTo>
                <a:lnTo>
                  <a:pt x="38" y="17"/>
                </a:lnTo>
                <a:lnTo>
                  <a:pt x="34" y="17"/>
                </a:lnTo>
                <a:lnTo>
                  <a:pt x="27" y="17"/>
                </a:lnTo>
                <a:lnTo>
                  <a:pt x="24" y="20"/>
                </a:lnTo>
                <a:lnTo>
                  <a:pt x="20" y="27"/>
                </a:lnTo>
                <a:lnTo>
                  <a:pt x="20" y="34"/>
                </a:lnTo>
                <a:lnTo>
                  <a:pt x="20" y="62"/>
                </a:lnTo>
                <a:lnTo>
                  <a:pt x="0" y="62"/>
                </a:lnTo>
                <a:lnTo>
                  <a:pt x="0" y="0"/>
                </a:lnTo>
                <a:close/>
              </a:path>
            </a:pathLst>
          </a:custGeom>
          <a:solidFill>
            <a:srgbClr val="587ABC"/>
          </a:solidFill>
          <a:ln w="9525">
            <a:noFill/>
            <a:round/>
            <a:headEnd/>
            <a:tailEnd/>
          </a:ln>
        </p:spPr>
        <p:txBody>
          <a:bodyPr/>
          <a:lstStyle/>
          <a:p>
            <a:endParaRPr lang="en-US"/>
          </a:p>
        </p:txBody>
      </p:sp>
      <p:sp>
        <p:nvSpPr>
          <p:cNvPr id="45131" name="Freeform 77"/>
          <p:cNvSpPr>
            <a:spLocks noEditPoints="1"/>
          </p:cNvSpPr>
          <p:nvPr/>
        </p:nvSpPr>
        <p:spPr bwMode="auto">
          <a:xfrm>
            <a:off x="2909888" y="1970088"/>
            <a:ext cx="109537" cy="98425"/>
          </a:xfrm>
          <a:custGeom>
            <a:avLst/>
            <a:gdLst>
              <a:gd name="T0" fmla="*/ 0 w 69"/>
              <a:gd name="T1" fmla="*/ 2147483647 h 62"/>
              <a:gd name="T2" fmla="*/ 0 w 69"/>
              <a:gd name="T3" fmla="*/ 2147483647 h 62"/>
              <a:gd name="T4" fmla="*/ 2147483647 w 69"/>
              <a:gd name="T5" fmla="*/ 2147483647 h 62"/>
              <a:gd name="T6" fmla="*/ 2147483647 w 69"/>
              <a:gd name="T7" fmla="*/ 2147483647 h 62"/>
              <a:gd name="T8" fmla="*/ 2147483647 w 69"/>
              <a:gd name="T9" fmla="*/ 0 h 62"/>
              <a:gd name="T10" fmla="*/ 2147483647 w 69"/>
              <a:gd name="T11" fmla="*/ 0 h 62"/>
              <a:gd name="T12" fmla="*/ 2147483647 w 69"/>
              <a:gd name="T13" fmla="*/ 0 h 62"/>
              <a:gd name="T14" fmla="*/ 2147483647 w 69"/>
              <a:gd name="T15" fmla="*/ 0 h 62"/>
              <a:gd name="T16" fmla="*/ 2147483647 w 69"/>
              <a:gd name="T17" fmla="*/ 2147483647 h 62"/>
              <a:gd name="T18" fmla="*/ 2147483647 w 69"/>
              <a:gd name="T19" fmla="*/ 2147483647 h 62"/>
              <a:gd name="T20" fmla="*/ 2147483647 w 69"/>
              <a:gd name="T21" fmla="*/ 2147483647 h 62"/>
              <a:gd name="T22" fmla="*/ 2147483647 w 69"/>
              <a:gd name="T23" fmla="*/ 2147483647 h 62"/>
              <a:gd name="T24" fmla="*/ 2147483647 w 69"/>
              <a:gd name="T25" fmla="*/ 2147483647 h 62"/>
              <a:gd name="T26" fmla="*/ 2147483647 w 69"/>
              <a:gd name="T27" fmla="*/ 2147483647 h 62"/>
              <a:gd name="T28" fmla="*/ 2147483647 w 69"/>
              <a:gd name="T29" fmla="*/ 2147483647 h 62"/>
              <a:gd name="T30" fmla="*/ 2147483647 w 69"/>
              <a:gd name="T31" fmla="*/ 2147483647 h 62"/>
              <a:gd name="T32" fmla="*/ 2147483647 w 69"/>
              <a:gd name="T33" fmla="*/ 2147483647 h 62"/>
              <a:gd name="T34" fmla="*/ 2147483647 w 69"/>
              <a:gd name="T35" fmla="*/ 2147483647 h 62"/>
              <a:gd name="T36" fmla="*/ 2147483647 w 69"/>
              <a:gd name="T37" fmla="*/ 2147483647 h 62"/>
              <a:gd name="T38" fmla="*/ 2147483647 w 69"/>
              <a:gd name="T39" fmla="*/ 2147483647 h 62"/>
              <a:gd name="T40" fmla="*/ 0 w 69"/>
              <a:gd name="T41" fmla="*/ 2147483647 h 62"/>
              <a:gd name="T42" fmla="*/ 0 w 69"/>
              <a:gd name="T43" fmla="*/ 2147483647 h 62"/>
              <a:gd name="T44" fmla="*/ 2147483647 w 69"/>
              <a:gd name="T45" fmla="*/ 2147483647 h 62"/>
              <a:gd name="T46" fmla="*/ 2147483647 w 69"/>
              <a:gd name="T47" fmla="*/ 2147483647 h 62"/>
              <a:gd name="T48" fmla="*/ 2147483647 w 69"/>
              <a:gd name="T49" fmla="*/ 2147483647 h 62"/>
              <a:gd name="T50" fmla="*/ 2147483647 w 69"/>
              <a:gd name="T51" fmla="*/ 2147483647 h 62"/>
              <a:gd name="T52" fmla="*/ 2147483647 w 69"/>
              <a:gd name="T53" fmla="*/ 2147483647 h 62"/>
              <a:gd name="T54" fmla="*/ 2147483647 w 69"/>
              <a:gd name="T55" fmla="*/ 2147483647 h 62"/>
              <a:gd name="T56" fmla="*/ 2147483647 w 69"/>
              <a:gd name="T57" fmla="*/ 2147483647 h 62"/>
              <a:gd name="T58" fmla="*/ 2147483647 w 69"/>
              <a:gd name="T59" fmla="*/ 2147483647 h 62"/>
              <a:gd name="T60" fmla="*/ 2147483647 w 69"/>
              <a:gd name="T61" fmla="*/ 2147483647 h 62"/>
              <a:gd name="T62" fmla="*/ 2147483647 w 69"/>
              <a:gd name="T63" fmla="*/ 2147483647 h 62"/>
              <a:gd name="T64" fmla="*/ 2147483647 w 69"/>
              <a:gd name="T65" fmla="*/ 2147483647 h 62"/>
              <a:gd name="T66" fmla="*/ 2147483647 w 69"/>
              <a:gd name="T67" fmla="*/ 2147483647 h 62"/>
              <a:gd name="T68" fmla="*/ 2147483647 w 69"/>
              <a:gd name="T69" fmla="*/ 2147483647 h 62"/>
              <a:gd name="T70" fmla="*/ 2147483647 w 69"/>
              <a:gd name="T71" fmla="*/ 2147483647 h 62"/>
              <a:gd name="T72" fmla="*/ 2147483647 w 69"/>
              <a:gd name="T73" fmla="*/ 2147483647 h 62"/>
              <a:gd name="T74" fmla="*/ 2147483647 w 69"/>
              <a:gd name="T75" fmla="*/ 2147483647 h 62"/>
              <a:gd name="T76" fmla="*/ 2147483647 w 69"/>
              <a:gd name="T77" fmla="*/ 2147483647 h 62"/>
              <a:gd name="T78" fmla="*/ 2147483647 w 69"/>
              <a:gd name="T79" fmla="*/ 2147483647 h 6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9"/>
              <a:gd name="T121" fmla="*/ 0 h 62"/>
              <a:gd name="T122" fmla="*/ 69 w 69"/>
              <a:gd name="T123" fmla="*/ 62 h 6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9" h="62">
                <a:moveTo>
                  <a:pt x="0" y="31"/>
                </a:moveTo>
                <a:lnTo>
                  <a:pt x="0" y="31"/>
                </a:lnTo>
                <a:lnTo>
                  <a:pt x="3" y="17"/>
                </a:lnTo>
                <a:lnTo>
                  <a:pt x="10" y="7"/>
                </a:lnTo>
                <a:lnTo>
                  <a:pt x="20" y="0"/>
                </a:lnTo>
                <a:lnTo>
                  <a:pt x="34" y="0"/>
                </a:lnTo>
                <a:lnTo>
                  <a:pt x="48" y="0"/>
                </a:lnTo>
                <a:lnTo>
                  <a:pt x="58" y="7"/>
                </a:lnTo>
                <a:lnTo>
                  <a:pt x="65" y="17"/>
                </a:lnTo>
                <a:lnTo>
                  <a:pt x="69" y="31"/>
                </a:lnTo>
                <a:lnTo>
                  <a:pt x="65" y="45"/>
                </a:lnTo>
                <a:lnTo>
                  <a:pt x="58" y="55"/>
                </a:lnTo>
                <a:lnTo>
                  <a:pt x="48" y="62"/>
                </a:lnTo>
                <a:lnTo>
                  <a:pt x="34" y="62"/>
                </a:lnTo>
                <a:lnTo>
                  <a:pt x="20" y="62"/>
                </a:lnTo>
                <a:lnTo>
                  <a:pt x="10" y="55"/>
                </a:lnTo>
                <a:lnTo>
                  <a:pt x="3" y="45"/>
                </a:lnTo>
                <a:lnTo>
                  <a:pt x="0" y="31"/>
                </a:lnTo>
                <a:close/>
                <a:moveTo>
                  <a:pt x="48" y="31"/>
                </a:moveTo>
                <a:lnTo>
                  <a:pt x="48" y="31"/>
                </a:lnTo>
                <a:lnTo>
                  <a:pt x="45" y="17"/>
                </a:lnTo>
                <a:lnTo>
                  <a:pt x="41" y="13"/>
                </a:lnTo>
                <a:lnTo>
                  <a:pt x="34" y="13"/>
                </a:lnTo>
                <a:lnTo>
                  <a:pt x="27" y="13"/>
                </a:lnTo>
                <a:lnTo>
                  <a:pt x="24" y="17"/>
                </a:lnTo>
                <a:lnTo>
                  <a:pt x="20" y="31"/>
                </a:lnTo>
                <a:lnTo>
                  <a:pt x="24" y="41"/>
                </a:lnTo>
                <a:lnTo>
                  <a:pt x="27" y="45"/>
                </a:lnTo>
                <a:lnTo>
                  <a:pt x="34" y="48"/>
                </a:lnTo>
                <a:lnTo>
                  <a:pt x="41" y="45"/>
                </a:lnTo>
                <a:lnTo>
                  <a:pt x="45" y="41"/>
                </a:lnTo>
                <a:lnTo>
                  <a:pt x="48" y="31"/>
                </a:lnTo>
                <a:close/>
              </a:path>
            </a:pathLst>
          </a:custGeom>
          <a:solidFill>
            <a:srgbClr val="587ABC"/>
          </a:solidFill>
          <a:ln w="9525">
            <a:noFill/>
            <a:round/>
            <a:headEnd/>
            <a:tailEnd/>
          </a:ln>
        </p:spPr>
        <p:txBody>
          <a:bodyPr/>
          <a:lstStyle/>
          <a:p>
            <a:endParaRPr lang="en-US"/>
          </a:p>
        </p:txBody>
      </p:sp>
      <p:sp>
        <p:nvSpPr>
          <p:cNvPr id="45132" name="Rectangle 78"/>
          <p:cNvSpPr>
            <a:spLocks noChangeArrowheads="1"/>
          </p:cNvSpPr>
          <p:nvPr/>
        </p:nvSpPr>
        <p:spPr bwMode="auto">
          <a:xfrm>
            <a:off x="3041650" y="1925638"/>
            <a:ext cx="31750" cy="142875"/>
          </a:xfrm>
          <a:prstGeom prst="rect">
            <a:avLst/>
          </a:prstGeom>
          <a:solidFill>
            <a:srgbClr val="587ABC"/>
          </a:solidFill>
          <a:ln w="9525">
            <a:noFill/>
            <a:miter lim="800000"/>
            <a:headEnd/>
            <a:tailEnd/>
          </a:ln>
        </p:spPr>
        <p:txBody>
          <a:bodyPr/>
          <a:lstStyle/>
          <a:p>
            <a:endParaRPr lang="en-US">
              <a:solidFill>
                <a:srgbClr val="000000"/>
              </a:solidFill>
              <a:cs typeface="Arial" charset="0"/>
            </a:endParaRPr>
          </a:p>
        </p:txBody>
      </p:sp>
      <p:sp>
        <p:nvSpPr>
          <p:cNvPr id="45133" name="Freeform 79"/>
          <p:cNvSpPr>
            <a:spLocks noEditPoints="1"/>
          </p:cNvSpPr>
          <p:nvPr/>
        </p:nvSpPr>
        <p:spPr bwMode="auto">
          <a:xfrm>
            <a:off x="3095625" y="1970088"/>
            <a:ext cx="109538" cy="98425"/>
          </a:xfrm>
          <a:custGeom>
            <a:avLst/>
            <a:gdLst>
              <a:gd name="T0" fmla="*/ 0 w 69"/>
              <a:gd name="T1" fmla="*/ 2147483647 h 62"/>
              <a:gd name="T2" fmla="*/ 0 w 69"/>
              <a:gd name="T3" fmla="*/ 2147483647 h 62"/>
              <a:gd name="T4" fmla="*/ 0 w 69"/>
              <a:gd name="T5" fmla="*/ 2147483647 h 62"/>
              <a:gd name="T6" fmla="*/ 2147483647 w 69"/>
              <a:gd name="T7" fmla="*/ 2147483647 h 62"/>
              <a:gd name="T8" fmla="*/ 2147483647 w 69"/>
              <a:gd name="T9" fmla="*/ 0 h 62"/>
              <a:gd name="T10" fmla="*/ 2147483647 w 69"/>
              <a:gd name="T11" fmla="*/ 0 h 62"/>
              <a:gd name="T12" fmla="*/ 2147483647 w 69"/>
              <a:gd name="T13" fmla="*/ 0 h 62"/>
              <a:gd name="T14" fmla="*/ 2147483647 w 69"/>
              <a:gd name="T15" fmla="*/ 0 h 62"/>
              <a:gd name="T16" fmla="*/ 2147483647 w 69"/>
              <a:gd name="T17" fmla="*/ 2147483647 h 62"/>
              <a:gd name="T18" fmla="*/ 2147483647 w 69"/>
              <a:gd name="T19" fmla="*/ 2147483647 h 62"/>
              <a:gd name="T20" fmla="*/ 2147483647 w 69"/>
              <a:gd name="T21" fmla="*/ 2147483647 h 62"/>
              <a:gd name="T22" fmla="*/ 2147483647 w 69"/>
              <a:gd name="T23" fmla="*/ 2147483647 h 62"/>
              <a:gd name="T24" fmla="*/ 2147483647 w 69"/>
              <a:gd name="T25" fmla="*/ 2147483647 h 62"/>
              <a:gd name="T26" fmla="*/ 2147483647 w 69"/>
              <a:gd name="T27" fmla="*/ 2147483647 h 62"/>
              <a:gd name="T28" fmla="*/ 2147483647 w 69"/>
              <a:gd name="T29" fmla="*/ 2147483647 h 62"/>
              <a:gd name="T30" fmla="*/ 2147483647 w 69"/>
              <a:gd name="T31" fmla="*/ 2147483647 h 62"/>
              <a:gd name="T32" fmla="*/ 2147483647 w 69"/>
              <a:gd name="T33" fmla="*/ 2147483647 h 62"/>
              <a:gd name="T34" fmla="*/ 2147483647 w 69"/>
              <a:gd name="T35" fmla="*/ 2147483647 h 62"/>
              <a:gd name="T36" fmla="*/ 2147483647 w 69"/>
              <a:gd name="T37" fmla="*/ 2147483647 h 62"/>
              <a:gd name="T38" fmla="*/ 0 w 69"/>
              <a:gd name="T39" fmla="*/ 2147483647 h 62"/>
              <a:gd name="T40" fmla="*/ 0 w 69"/>
              <a:gd name="T41" fmla="*/ 2147483647 h 62"/>
              <a:gd name="T42" fmla="*/ 0 w 69"/>
              <a:gd name="T43" fmla="*/ 2147483647 h 62"/>
              <a:gd name="T44" fmla="*/ 2147483647 w 69"/>
              <a:gd name="T45" fmla="*/ 2147483647 h 62"/>
              <a:gd name="T46" fmla="*/ 2147483647 w 69"/>
              <a:gd name="T47" fmla="*/ 2147483647 h 62"/>
              <a:gd name="T48" fmla="*/ 2147483647 w 69"/>
              <a:gd name="T49" fmla="*/ 2147483647 h 62"/>
              <a:gd name="T50" fmla="*/ 2147483647 w 69"/>
              <a:gd name="T51" fmla="*/ 2147483647 h 62"/>
              <a:gd name="T52" fmla="*/ 2147483647 w 69"/>
              <a:gd name="T53" fmla="*/ 2147483647 h 62"/>
              <a:gd name="T54" fmla="*/ 2147483647 w 69"/>
              <a:gd name="T55" fmla="*/ 2147483647 h 62"/>
              <a:gd name="T56" fmla="*/ 2147483647 w 69"/>
              <a:gd name="T57" fmla="*/ 2147483647 h 62"/>
              <a:gd name="T58" fmla="*/ 2147483647 w 69"/>
              <a:gd name="T59" fmla="*/ 2147483647 h 62"/>
              <a:gd name="T60" fmla="*/ 2147483647 w 69"/>
              <a:gd name="T61" fmla="*/ 2147483647 h 62"/>
              <a:gd name="T62" fmla="*/ 2147483647 w 69"/>
              <a:gd name="T63" fmla="*/ 2147483647 h 62"/>
              <a:gd name="T64" fmla="*/ 2147483647 w 69"/>
              <a:gd name="T65" fmla="*/ 2147483647 h 62"/>
              <a:gd name="T66" fmla="*/ 2147483647 w 69"/>
              <a:gd name="T67" fmla="*/ 2147483647 h 62"/>
              <a:gd name="T68" fmla="*/ 2147483647 w 69"/>
              <a:gd name="T69" fmla="*/ 2147483647 h 62"/>
              <a:gd name="T70" fmla="*/ 2147483647 w 69"/>
              <a:gd name="T71" fmla="*/ 2147483647 h 62"/>
              <a:gd name="T72" fmla="*/ 2147483647 w 69"/>
              <a:gd name="T73" fmla="*/ 2147483647 h 62"/>
              <a:gd name="T74" fmla="*/ 2147483647 w 69"/>
              <a:gd name="T75" fmla="*/ 2147483647 h 62"/>
              <a:gd name="T76" fmla="*/ 2147483647 w 69"/>
              <a:gd name="T77" fmla="*/ 2147483647 h 62"/>
              <a:gd name="T78" fmla="*/ 2147483647 w 69"/>
              <a:gd name="T79" fmla="*/ 2147483647 h 6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9"/>
              <a:gd name="T121" fmla="*/ 0 h 62"/>
              <a:gd name="T122" fmla="*/ 69 w 69"/>
              <a:gd name="T123" fmla="*/ 62 h 6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9" h="62">
                <a:moveTo>
                  <a:pt x="0" y="31"/>
                </a:moveTo>
                <a:lnTo>
                  <a:pt x="0" y="31"/>
                </a:lnTo>
                <a:lnTo>
                  <a:pt x="0" y="17"/>
                </a:lnTo>
                <a:lnTo>
                  <a:pt x="10" y="7"/>
                </a:lnTo>
                <a:lnTo>
                  <a:pt x="21" y="0"/>
                </a:lnTo>
                <a:lnTo>
                  <a:pt x="35" y="0"/>
                </a:lnTo>
                <a:lnTo>
                  <a:pt x="48" y="0"/>
                </a:lnTo>
                <a:lnTo>
                  <a:pt x="59" y="7"/>
                </a:lnTo>
                <a:lnTo>
                  <a:pt x="66" y="17"/>
                </a:lnTo>
                <a:lnTo>
                  <a:pt x="69" y="31"/>
                </a:lnTo>
                <a:lnTo>
                  <a:pt x="66" y="45"/>
                </a:lnTo>
                <a:lnTo>
                  <a:pt x="59" y="55"/>
                </a:lnTo>
                <a:lnTo>
                  <a:pt x="48" y="62"/>
                </a:lnTo>
                <a:lnTo>
                  <a:pt x="35" y="62"/>
                </a:lnTo>
                <a:lnTo>
                  <a:pt x="21" y="62"/>
                </a:lnTo>
                <a:lnTo>
                  <a:pt x="10" y="55"/>
                </a:lnTo>
                <a:lnTo>
                  <a:pt x="0" y="45"/>
                </a:lnTo>
                <a:lnTo>
                  <a:pt x="0" y="31"/>
                </a:lnTo>
                <a:close/>
                <a:moveTo>
                  <a:pt x="48" y="31"/>
                </a:moveTo>
                <a:lnTo>
                  <a:pt x="48" y="31"/>
                </a:lnTo>
                <a:lnTo>
                  <a:pt x="45" y="17"/>
                </a:lnTo>
                <a:lnTo>
                  <a:pt x="41" y="13"/>
                </a:lnTo>
                <a:lnTo>
                  <a:pt x="35" y="13"/>
                </a:lnTo>
                <a:lnTo>
                  <a:pt x="28" y="13"/>
                </a:lnTo>
                <a:lnTo>
                  <a:pt x="24" y="17"/>
                </a:lnTo>
                <a:lnTo>
                  <a:pt x="21" y="31"/>
                </a:lnTo>
                <a:lnTo>
                  <a:pt x="24" y="41"/>
                </a:lnTo>
                <a:lnTo>
                  <a:pt x="28" y="45"/>
                </a:lnTo>
                <a:lnTo>
                  <a:pt x="35" y="48"/>
                </a:lnTo>
                <a:lnTo>
                  <a:pt x="41" y="45"/>
                </a:lnTo>
                <a:lnTo>
                  <a:pt x="45" y="41"/>
                </a:lnTo>
                <a:lnTo>
                  <a:pt x="48" y="31"/>
                </a:lnTo>
                <a:close/>
              </a:path>
            </a:pathLst>
          </a:custGeom>
          <a:solidFill>
            <a:srgbClr val="587ABC"/>
          </a:solidFill>
          <a:ln w="9525">
            <a:noFill/>
            <a:round/>
            <a:headEnd/>
            <a:tailEnd/>
          </a:ln>
        </p:spPr>
        <p:txBody>
          <a:bodyPr/>
          <a:lstStyle/>
          <a:p>
            <a:endParaRPr lang="en-US"/>
          </a:p>
        </p:txBody>
      </p:sp>
      <p:sp>
        <p:nvSpPr>
          <p:cNvPr id="45134" name="Freeform 80"/>
          <p:cNvSpPr>
            <a:spLocks noEditPoints="1"/>
          </p:cNvSpPr>
          <p:nvPr/>
        </p:nvSpPr>
        <p:spPr bwMode="auto">
          <a:xfrm>
            <a:off x="3216275" y="1970088"/>
            <a:ext cx="109538" cy="136525"/>
          </a:xfrm>
          <a:custGeom>
            <a:avLst/>
            <a:gdLst>
              <a:gd name="T0" fmla="*/ 2147483647 w 69"/>
              <a:gd name="T1" fmla="*/ 2147483647 h 86"/>
              <a:gd name="T2" fmla="*/ 2147483647 w 69"/>
              <a:gd name="T3" fmla="*/ 2147483647 h 86"/>
              <a:gd name="T4" fmla="*/ 2147483647 w 69"/>
              <a:gd name="T5" fmla="*/ 2147483647 h 86"/>
              <a:gd name="T6" fmla="*/ 2147483647 w 69"/>
              <a:gd name="T7" fmla="*/ 2147483647 h 86"/>
              <a:gd name="T8" fmla="*/ 2147483647 w 69"/>
              <a:gd name="T9" fmla="*/ 2147483647 h 86"/>
              <a:gd name="T10" fmla="*/ 2147483647 w 69"/>
              <a:gd name="T11" fmla="*/ 2147483647 h 86"/>
              <a:gd name="T12" fmla="*/ 2147483647 w 69"/>
              <a:gd name="T13" fmla="*/ 2147483647 h 86"/>
              <a:gd name="T14" fmla="*/ 2147483647 w 69"/>
              <a:gd name="T15" fmla="*/ 2147483647 h 86"/>
              <a:gd name="T16" fmla="*/ 2147483647 w 69"/>
              <a:gd name="T17" fmla="*/ 2147483647 h 86"/>
              <a:gd name="T18" fmla="*/ 2147483647 w 69"/>
              <a:gd name="T19" fmla="*/ 2147483647 h 86"/>
              <a:gd name="T20" fmla="*/ 2147483647 w 69"/>
              <a:gd name="T21" fmla="*/ 2147483647 h 86"/>
              <a:gd name="T22" fmla="*/ 2147483647 w 69"/>
              <a:gd name="T23" fmla="*/ 2147483647 h 86"/>
              <a:gd name="T24" fmla="*/ 2147483647 w 69"/>
              <a:gd name="T25" fmla="*/ 2147483647 h 86"/>
              <a:gd name="T26" fmla="*/ 2147483647 w 69"/>
              <a:gd name="T27" fmla="*/ 2147483647 h 86"/>
              <a:gd name="T28" fmla="*/ 2147483647 w 69"/>
              <a:gd name="T29" fmla="*/ 2147483647 h 86"/>
              <a:gd name="T30" fmla="*/ 2147483647 w 69"/>
              <a:gd name="T31" fmla="*/ 2147483647 h 86"/>
              <a:gd name="T32" fmla="*/ 2147483647 w 69"/>
              <a:gd name="T33" fmla="*/ 2147483647 h 86"/>
              <a:gd name="T34" fmla="*/ 2147483647 w 69"/>
              <a:gd name="T35" fmla="*/ 2147483647 h 86"/>
              <a:gd name="T36" fmla="*/ 2147483647 w 69"/>
              <a:gd name="T37" fmla="*/ 2147483647 h 86"/>
              <a:gd name="T38" fmla="*/ 2147483647 w 69"/>
              <a:gd name="T39" fmla="*/ 2147483647 h 86"/>
              <a:gd name="T40" fmla="*/ 2147483647 w 69"/>
              <a:gd name="T41" fmla="*/ 2147483647 h 86"/>
              <a:gd name="T42" fmla="*/ 2147483647 w 69"/>
              <a:gd name="T43" fmla="*/ 2147483647 h 86"/>
              <a:gd name="T44" fmla="*/ 2147483647 w 69"/>
              <a:gd name="T45" fmla="*/ 2147483647 h 86"/>
              <a:gd name="T46" fmla="*/ 2147483647 w 69"/>
              <a:gd name="T47" fmla="*/ 2147483647 h 86"/>
              <a:gd name="T48" fmla="*/ 2147483647 w 69"/>
              <a:gd name="T49" fmla="*/ 2147483647 h 86"/>
              <a:gd name="T50" fmla="*/ 2147483647 w 69"/>
              <a:gd name="T51" fmla="*/ 2147483647 h 86"/>
              <a:gd name="T52" fmla="*/ 2147483647 w 69"/>
              <a:gd name="T53" fmla="*/ 2147483647 h 86"/>
              <a:gd name="T54" fmla="*/ 0 w 69"/>
              <a:gd name="T55" fmla="*/ 2147483647 h 86"/>
              <a:gd name="T56" fmla="*/ 0 w 69"/>
              <a:gd name="T57" fmla="*/ 2147483647 h 86"/>
              <a:gd name="T58" fmla="*/ 2147483647 w 69"/>
              <a:gd name="T59" fmla="*/ 2147483647 h 86"/>
              <a:gd name="T60" fmla="*/ 2147483647 w 69"/>
              <a:gd name="T61" fmla="*/ 2147483647 h 86"/>
              <a:gd name="T62" fmla="*/ 2147483647 w 69"/>
              <a:gd name="T63" fmla="*/ 0 h 86"/>
              <a:gd name="T64" fmla="*/ 2147483647 w 69"/>
              <a:gd name="T65" fmla="*/ 0 h 86"/>
              <a:gd name="T66" fmla="*/ 2147483647 w 69"/>
              <a:gd name="T67" fmla="*/ 0 h 86"/>
              <a:gd name="T68" fmla="*/ 2147483647 w 69"/>
              <a:gd name="T69" fmla="*/ 2147483647 h 86"/>
              <a:gd name="T70" fmla="*/ 2147483647 w 69"/>
              <a:gd name="T71" fmla="*/ 2147483647 h 86"/>
              <a:gd name="T72" fmla="*/ 2147483647 w 69"/>
              <a:gd name="T73" fmla="*/ 2147483647 h 86"/>
              <a:gd name="T74" fmla="*/ 2147483647 w 69"/>
              <a:gd name="T75" fmla="*/ 0 h 86"/>
              <a:gd name="T76" fmla="*/ 2147483647 w 69"/>
              <a:gd name="T77" fmla="*/ 0 h 86"/>
              <a:gd name="T78" fmla="*/ 2147483647 w 69"/>
              <a:gd name="T79" fmla="*/ 2147483647 h 86"/>
              <a:gd name="T80" fmla="*/ 2147483647 w 69"/>
              <a:gd name="T81" fmla="*/ 2147483647 h 86"/>
              <a:gd name="T82" fmla="*/ 2147483647 w 69"/>
              <a:gd name="T83" fmla="*/ 2147483647 h 86"/>
              <a:gd name="T84" fmla="*/ 2147483647 w 69"/>
              <a:gd name="T85" fmla="*/ 2147483647 h 86"/>
              <a:gd name="T86" fmla="*/ 2147483647 w 69"/>
              <a:gd name="T87" fmla="*/ 2147483647 h 86"/>
              <a:gd name="T88" fmla="*/ 2147483647 w 69"/>
              <a:gd name="T89" fmla="*/ 2147483647 h 86"/>
              <a:gd name="T90" fmla="*/ 2147483647 w 69"/>
              <a:gd name="T91" fmla="*/ 2147483647 h 86"/>
              <a:gd name="T92" fmla="*/ 2147483647 w 69"/>
              <a:gd name="T93" fmla="*/ 2147483647 h 86"/>
              <a:gd name="T94" fmla="*/ 2147483647 w 69"/>
              <a:gd name="T95" fmla="*/ 2147483647 h 86"/>
              <a:gd name="T96" fmla="*/ 2147483647 w 69"/>
              <a:gd name="T97" fmla="*/ 2147483647 h 86"/>
              <a:gd name="T98" fmla="*/ 2147483647 w 69"/>
              <a:gd name="T99" fmla="*/ 2147483647 h 86"/>
              <a:gd name="T100" fmla="*/ 2147483647 w 69"/>
              <a:gd name="T101" fmla="*/ 2147483647 h 86"/>
              <a:gd name="T102" fmla="*/ 2147483647 w 69"/>
              <a:gd name="T103" fmla="*/ 2147483647 h 86"/>
              <a:gd name="T104" fmla="*/ 2147483647 w 69"/>
              <a:gd name="T105" fmla="*/ 2147483647 h 86"/>
              <a:gd name="T106" fmla="*/ 2147483647 w 69"/>
              <a:gd name="T107" fmla="*/ 2147483647 h 86"/>
              <a:gd name="T108" fmla="*/ 2147483647 w 69"/>
              <a:gd name="T109" fmla="*/ 2147483647 h 86"/>
              <a:gd name="T110" fmla="*/ 2147483647 w 69"/>
              <a:gd name="T111" fmla="*/ 2147483647 h 86"/>
              <a:gd name="T112" fmla="*/ 2147483647 w 69"/>
              <a:gd name="T113" fmla="*/ 2147483647 h 86"/>
              <a:gd name="T114" fmla="*/ 2147483647 w 69"/>
              <a:gd name="T115" fmla="*/ 2147483647 h 86"/>
              <a:gd name="T116" fmla="*/ 2147483647 w 69"/>
              <a:gd name="T117" fmla="*/ 2147483647 h 8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9"/>
              <a:gd name="T178" fmla="*/ 0 h 86"/>
              <a:gd name="T179" fmla="*/ 69 w 69"/>
              <a:gd name="T180" fmla="*/ 86 h 8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9" h="86">
                <a:moveTo>
                  <a:pt x="69" y="55"/>
                </a:moveTo>
                <a:lnTo>
                  <a:pt x="69" y="55"/>
                </a:lnTo>
                <a:lnTo>
                  <a:pt x="66" y="69"/>
                </a:lnTo>
                <a:lnTo>
                  <a:pt x="59" y="79"/>
                </a:lnTo>
                <a:lnTo>
                  <a:pt x="48" y="86"/>
                </a:lnTo>
                <a:lnTo>
                  <a:pt x="31" y="86"/>
                </a:lnTo>
                <a:lnTo>
                  <a:pt x="17" y="86"/>
                </a:lnTo>
                <a:lnTo>
                  <a:pt x="7" y="83"/>
                </a:lnTo>
                <a:lnTo>
                  <a:pt x="10" y="65"/>
                </a:lnTo>
                <a:lnTo>
                  <a:pt x="17" y="69"/>
                </a:lnTo>
                <a:lnTo>
                  <a:pt x="31" y="72"/>
                </a:lnTo>
                <a:lnTo>
                  <a:pt x="38" y="69"/>
                </a:lnTo>
                <a:lnTo>
                  <a:pt x="45" y="69"/>
                </a:lnTo>
                <a:lnTo>
                  <a:pt x="48" y="62"/>
                </a:lnTo>
                <a:lnTo>
                  <a:pt x="48" y="55"/>
                </a:lnTo>
                <a:lnTo>
                  <a:pt x="48" y="51"/>
                </a:lnTo>
                <a:lnTo>
                  <a:pt x="38" y="58"/>
                </a:lnTo>
                <a:lnTo>
                  <a:pt x="28" y="62"/>
                </a:lnTo>
                <a:lnTo>
                  <a:pt x="17" y="58"/>
                </a:lnTo>
                <a:lnTo>
                  <a:pt x="7" y="51"/>
                </a:lnTo>
                <a:lnTo>
                  <a:pt x="3" y="41"/>
                </a:lnTo>
                <a:lnTo>
                  <a:pt x="0" y="31"/>
                </a:lnTo>
                <a:lnTo>
                  <a:pt x="3" y="17"/>
                </a:lnTo>
                <a:lnTo>
                  <a:pt x="7" y="7"/>
                </a:lnTo>
                <a:lnTo>
                  <a:pt x="17" y="0"/>
                </a:lnTo>
                <a:lnTo>
                  <a:pt x="28" y="0"/>
                </a:lnTo>
                <a:lnTo>
                  <a:pt x="41" y="3"/>
                </a:lnTo>
                <a:lnTo>
                  <a:pt x="48" y="10"/>
                </a:lnTo>
                <a:lnTo>
                  <a:pt x="48" y="0"/>
                </a:lnTo>
                <a:lnTo>
                  <a:pt x="69" y="0"/>
                </a:lnTo>
                <a:lnTo>
                  <a:pt x="69" y="55"/>
                </a:lnTo>
                <a:close/>
                <a:moveTo>
                  <a:pt x="35" y="45"/>
                </a:moveTo>
                <a:lnTo>
                  <a:pt x="35" y="45"/>
                </a:lnTo>
                <a:lnTo>
                  <a:pt x="38" y="45"/>
                </a:lnTo>
                <a:lnTo>
                  <a:pt x="45" y="41"/>
                </a:lnTo>
                <a:lnTo>
                  <a:pt x="45" y="34"/>
                </a:lnTo>
                <a:lnTo>
                  <a:pt x="48" y="31"/>
                </a:lnTo>
                <a:lnTo>
                  <a:pt x="45" y="20"/>
                </a:lnTo>
                <a:lnTo>
                  <a:pt x="41" y="17"/>
                </a:lnTo>
                <a:lnTo>
                  <a:pt x="35" y="13"/>
                </a:lnTo>
                <a:lnTo>
                  <a:pt x="28" y="17"/>
                </a:lnTo>
                <a:lnTo>
                  <a:pt x="24" y="20"/>
                </a:lnTo>
                <a:lnTo>
                  <a:pt x="21" y="31"/>
                </a:lnTo>
                <a:lnTo>
                  <a:pt x="24" y="38"/>
                </a:lnTo>
                <a:lnTo>
                  <a:pt x="24" y="41"/>
                </a:lnTo>
                <a:lnTo>
                  <a:pt x="35" y="45"/>
                </a:lnTo>
                <a:close/>
              </a:path>
            </a:pathLst>
          </a:custGeom>
          <a:solidFill>
            <a:srgbClr val="587ABC"/>
          </a:solidFill>
          <a:ln w="9525">
            <a:noFill/>
            <a:round/>
            <a:headEnd/>
            <a:tailEnd/>
          </a:ln>
        </p:spPr>
        <p:txBody>
          <a:bodyPr/>
          <a:lstStyle/>
          <a:p>
            <a:endParaRPr lang="en-US"/>
          </a:p>
        </p:txBody>
      </p:sp>
      <p:sp>
        <p:nvSpPr>
          <p:cNvPr id="45135" name="Freeform 81"/>
          <p:cNvSpPr>
            <a:spLocks/>
          </p:cNvSpPr>
          <p:nvPr/>
        </p:nvSpPr>
        <p:spPr bwMode="auto">
          <a:xfrm>
            <a:off x="3336925" y="1970088"/>
            <a:ext cx="109538" cy="136525"/>
          </a:xfrm>
          <a:custGeom>
            <a:avLst/>
            <a:gdLst>
              <a:gd name="T0" fmla="*/ 2147483647 w 69"/>
              <a:gd name="T1" fmla="*/ 2147483647 h 86"/>
              <a:gd name="T2" fmla="*/ 2147483647 w 69"/>
              <a:gd name="T3" fmla="*/ 2147483647 h 86"/>
              <a:gd name="T4" fmla="*/ 2147483647 w 69"/>
              <a:gd name="T5" fmla="*/ 2147483647 h 86"/>
              <a:gd name="T6" fmla="*/ 2147483647 w 69"/>
              <a:gd name="T7" fmla="*/ 2147483647 h 86"/>
              <a:gd name="T8" fmla="*/ 2147483647 w 69"/>
              <a:gd name="T9" fmla="*/ 2147483647 h 86"/>
              <a:gd name="T10" fmla="*/ 2147483647 w 69"/>
              <a:gd name="T11" fmla="*/ 2147483647 h 86"/>
              <a:gd name="T12" fmla="*/ 0 w 69"/>
              <a:gd name="T13" fmla="*/ 0 h 86"/>
              <a:gd name="T14" fmla="*/ 2147483647 w 69"/>
              <a:gd name="T15" fmla="*/ 0 h 86"/>
              <a:gd name="T16" fmla="*/ 2147483647 w 69"/>
              <a:gd name="T17" fmla="*/ 2147483647 h 86"/>
              <a:gd name="T18" fmla="*/ 2147483647 w 69"/>
              <a:gd name="T19" fmla="*/ 2147483647 h 86"/>
              <a:gd name="T20" fmla="*/ 2147483647 w 69"/>
              <a:gd name="T21" fmla="*/ 0 h 86"/>
              <a:gd name="T22" fmla="*/ 2147483647 w 69"/>
              <a:gd name="T23" fmla="*/ 0 h 86"/>
              <a:gd name="T24" fmla="*/ 2147483647 w 69"/>
              <a:gd name="T25" fmla="*/ 2147483647 h 86"/>
              <a:gd name="T26" fmla="*/ 2147483647 w 69"/>
              <a:gd name="T27" fmla="*/ 2147483647 h 86"/>
              <a:gd name="T28" fmla="*/ 2147483647 w 69"/>
              <a:gd name="T29" fmla="*/ 2147483647 h 86"/>
              <a:gd name="T30" fmla="*/ 2147483647 w 69"/>
              <a:gd name="T31" fmla="*/ 2147483647 h 86"/>
              <a:gd name="T32" fmla="*/ 2147483647 w 69"/>
              <a:gd name="T33" fmla="*/ 2147483647 h 86"/>
              <a:gd name="T34" fmla="*/ 2147483647 w 69"/>
              <a:gd name="T35" fmla="*/ 2147483647 h 86"/>
              <a:gd name="T36" fmla="*/ 2147483647 w 69"/>
              <a:gd name="T37" fmla="*/ 2147483647 h 86"/>
              <a:gd name="T38" fmla="*/ 2147483647 w 69"/>
              <a:gd name="T39" fmla="*/ 2147483647 h 86"/>
              <a:gd name="T40" fmla="*/ 2147483647 w 69"/>
              <a:gd name="T41" fmla="*/ 2147483647 h 8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9"/>
              <a:gd name="T64" fmla="*/ 0 h 86"/>
              <a:gd name="T65" fmla="*/ 69 w 69"/>
              <a:gd name="T66" fmla="*/ 86 h 8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9" h="86">
                <a:moveTo>
                  <a:pt x="7" y="69"/>
                </a:moveTo>
                <a:lnTo>
                  <a:pt x="7" y="69"/>
                </a:lnTo>
                <a:lnTo>
                  <a:pt x="14" y="72"/>
                </a:lnTo>
                <a:lnTo>
                  <a:pt x="21" y="69"/>
                </a:lnTo>
                <a:lnTo>
                  <a:pt x="24" y="62"/>
                </a:lnTo>
                <a:lnTo>
                  <a:pt x="0" y="0"/>
                </a:lnTo>
                <a:lnTo>
                  <a:pt x="21" y="0"/>
                </a:lnTo>
                <a:lnTo>
                  <a:pt x="34" y="41"/>
                </a:lnTo>
                <a:lnTo>
                  <a:pt x="48" y="0"/>
                </a:lnTo>
                <a:lnTo>
                  <a:pt x="69" y="0"/>
                </a:lnTo>
                <a:lnTo>
                  <a:pt x="48" y="58"/>
                </a:lnTo>
                <a:lnTo>
                  <a:pt x="41" y="69"/>
                </a:lnTo>
                <a:lnTo>
                  <a:pt x="38" y="79"/>
                </a:lnTo>
                <a:lnTo>
                  <a:pt x="28" y="83"/>
                </a:lnTo>
                <a:lnTo>
                  <a:pt x="17" y="86"/>
                </a:lnTo>
                <a:lnTo>
                  <a:pt x="3" y="86"/>
                </a:lnTo>
                <a:lnTo>
                  <a:pt x="7" y="69"/>
                </a:lnTo>
                <a:close/>
              </a:path>
            </a:pathLst>
          </a:custGeom>
          <a:solidFill>
            <a:srgbClr val="587ABC"/>
          </a:solidFill>
          <a:ln w="9525">
            <a:noFill/>
            <a:round/>
            <a:headEnd/>
            <a:tailEnd/>
          </a:ln>
        </p:spPr>
        <p:txBody>
          <a:bodyPr/>
          <a:lstStyle/>
          <a:p>
            <a:endParaRPr lang="en-US"/>
          </a:p>
        </p:txBody>
      </p:sp>
      <p:sp>
        <p:nvSpPr>
          <p:cNvPr id="45136" name="Freeform 82"/>
          <p:cNvSpPr>
            <a:spLocks/>
          </p:cNvSpPr>
          <p:nvPr/>
        </p:nvSpPr>
        <p:spPr bwMode="auto">
          <a:xfrm>
            <a:off x="3511550" y="1936750"/>
            <a:ext cx="111125" cy="131763"/>
          </a:xfrm>
          <a:custGeom>
            <a:avLst/>
            <a:gdLst>
              <a:gd name="T0" fmla="*/ 2147483647 w 70"/>
              <a:gd name="T1" fmla="*/ 2147483647 h 83"/>
              <a:gd name="T2" fmla="*/ 2147483647 w 70"/>
              <a:gd name="T3" fmla="*/ 2147483647 h 83"/>
              <a:gd name="T4" fmla="*/ 2147483647 w 70"/>
              <a:gd name="T5" fmla="*/ 2147483647 h 83"/>
              <a:gd name="T6" fmla="*/ 2147483647 w 70"/>
              <a:gd name="T7" fmla="*/ 2147483647 h 83"/>
              <a:gd name="T8" fmla="*/ 2147483647 w 70"/>
              <a:gd name="T9" fmla="*/ 2147483647 h 83"/>
              <a:gd name="T10" fmla="*/ 2147483647 w 70"/>
              <a:gd name="T11" fmla="*/ 2147483647 h 83"/>
              <a:gd name="T12" fmla="*/ 2147483647 w 70"/>
              <a:gd name="T13" fmla="*/ 2147483647 h 83"/>
              <a:gd name="T14" fmla="*/ 2147483647 w 70"/>
              <a:gd name="T15" fmla="*/ 2147483647 h 83"/>
              <a:gd name="T16" fmla="*/ 2147483647 w 70"/>
              <a:gd name="T17" fmla="*/ 2147483647 h 83"/>
              <a:gd name="T18" fmla="*/ 0 w 70"/>
              <a:gd name="T19" fmla="*/ 2147483647 h 83"/>
              <a:gd name="T20" fmla="*/ 0 w 70"/>
              <a:gd name="T21" fmla="*/ 2147483647 h 83"/>
              <a:gd name="T22" fmla="*/ 0 w 70"/>
              <a:gd name="T23" fmla="*/ 2147483647 h 83"/>
              <a:gd name="T24" fmla="*/ 2147483647 w 70"/>
              <a:gd name="T25" fmla="*/ 2147483647 h 83"/>
              <a:gd name="T26" fmla="*/ 2147483647 w 70"/>
              <a:gd name="T27" fmla="*/ 2147483647 h 83"/>
              <a:gd name="T28" fmla="*/ 2147483647 w 70"/>
              <a:gd name="T29" fmla="*/ 2147483647 h 83"/>
              <a:gd name="T30" fmla="*/ 2147483647 w 70"/>
              <a:gd name="T31" fmla="*/ 0 h 83"/>
              <a:gd name="T32" fmla="*/ 2147483647 w 70"/>
              <a:gd name="T33" fmla="*/ 0 h 83"/>
              <a:gd name="T34" fmla="*/ 2147483647 w 70"/>
              <a:gd name="T35" fmla="*/ 0 h 83"/>
              <a:gd name="T36" fmla="*/ 2147483647 w 70"/>
              <a:gd name="T37" fmla="*/ 2147483647 h 83"/>
              <a:gd name="T38" fmla="*/ 2147483647 w 70"/>
              <a:gd name="T39" fmla="*/ 2147483647 h 83"/>
              <a:gd name="T40" fmla="*/ 2147483647 w 70"/>
              <a:gd name="T41" fmla="*/ 2147483647 h 83"/>
              <a:gd name="T42" fmla="*/ 2147483647 w 70"/>
              <a:gd name="T43" fmla="*/ 2147483647 h 83"/>
              <a:gd name="T44" fmla="*/ 2147483647 w 70"/>
              <a:gd name="T45" fmla="*/ 2147483647 h 83"/>
              <a:gd name="T46" fmla="*/ 2147483647 w 70"/>
              <a:gd name="T47" fmla="*/ 2147483647 h 83"/>
              <a:gd name="T48" fmla="*/ 2147483647 w 70"/>
              <a:gd name="T49" fmla="*/ 2147483647 h 83"/>
              <a:gd name="T50" fmla="*/ 2147483647 w 70"/>
              <a:gd name="T51" fmla="*/ 2147483647 h 83"/>
              <a:gd name="T52" fmla="*/ 2147483647 w 70"/>
              <a:gd name="T53" fmla="*/ 2147483647 h 83"/>
              <a:gd name="T54" fmla="*/ 2147483647 w 70"/>
              <a:gd name="T55" fmla="*/ 2147483647 h 83"/>
              <a:gd name="T56" fmla="*/ 2147483647 w 70"/>
              <a:gd name="T57" fmla="*/ 2147483647 h 83"/>
              <a:gd name="T58" fmla="*/ 2147483647 w 70"/>
              <a:gd name="T59" fmla="*/ 2147483647 h 83"/>
              <a:gd name="T60" fmla="*/ 2147483647 w 70"/>
              <a:gd name="T61" fmla="*/ 2147483647 h 83"/>
              <a:gd name="T62" fmla="*/ 2147483647 w 70"/>
              <a:gd name="T63" fmla="*/ 2147483647 h 83"/>
              <a:gd name="T64" fmla="*/ 2147483647 w 70"/>
              <a:gd name="T65" fmla="*/ 2147483647 h 83"/>
              <a:gd name="T66" fmla="*/ 2147483647 w 70"/>
              <a:gd name="T67" fmla="*/ 2147483647 h 83"/>
              <a:gd name="T68" fmla="*/ 2147483647 w 70"/>
              <a:gd name="T69" fmla="*/ 2147483647 h 83"/>
              <a:gd name="T70" fmla="*/ 2147483647 w 70"/>
              <a:gd name="T71" fmla="*/ 2147483647 h 83"/>
              <a:gd name="T72" fmla="*/ 2147483647 w 70"/>
              <a:gd name="T73" fmla="*/ 2147483647 h 8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0"/>
              <a:gd name="T112" fmla="*/ 0 h 83"/>
              <a:gd name="T113" fmla="*/ 70 w 70"/>
              <a:gd name="T114" fmla="*/ 83 h 8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0" h="83">
                <a:moveTo>
                  <a:pt x="70" y="79"/>
                </a:moveTo>
                <a:lnTo>
                  <a:pt x="70" y="79"/>
                </a:lnTo>
                <a:lnTo>
                  <a:pt x="63" y="83"/>
                </a:lnTo>
                <a:lnTo>
                  <a:pt x="45" y="83"/>
                </a:lnTo>
                <a:lnTo>
                  <a:pt x="32" y="83"/>
                </a:lnTo>
                <a:lnTo>
                  <a:pt x="14" y="72"/>
                </a:lnTo>
                <a:lnTo>
                  <a:pt x="11" y="69"/>
                </a:lnTo>
                <a:lnTo>
                  <a:pt x="4" y="62"/>
                </a:lnTo>
                <a:lnTo>
                  <a:pt x="0" y="52"/>
                </a:lnTo>
                <a:lnTo>
                  <a:pt x="0" y="41"/>
                </a:lnTo>
                <a:lnTo>
                  <a:pt x="4" y="24"/>
                </a:lnTo>
                <a:lnTo>
                  <a:pt x="14" y="10"/>
                </a:lnTo>
                <a:lnTo>
                  <a:pt x="28" y="3"/>
                </a:lnTo>
                <a:lnTo>
                  <a:pt x="45" y="0"/>
                </a:lnTo>
                <a:lnTo>
                  <a:pt x="59" y="0"/>
                </a:lnTo>
                <a:lnTo>
                  <a:pt x="70" y="3"/>
                </a:lnTo>
                <a:lnTo>
                  <a:pt x="70" y="21"/>
                </a:lnTo>
                <a:lnTo>
                  <a:pt x="59" y="17"/>
                </a:lnTo>
                <a:lnTo>
                  <a:pt x="49" y="14"/>
                </a:lnTo>
                <a:lnTo>
                  <a:pt x="38" y="17"/>
                </a:lnTo>
                <a:lnTo>
                  <a:pt x="28" y="24"/>
                </a:lnTo>
                <a:lnTo>
                  <a:pt x="25" y="31"/>
                </a:lnTo>
                <a:lnTo>
                  <a:pt x="21" y="41"/>
                </a:lnTo>
                <a:lnTo>
                  <a:pt x="25" y="52"/>
                </a:lnTo>
                <a:lnTo>
                  <a:pt x="32" y="59"/>
                </a:lnTo>
                <a:lnTo>
                  <a:pt x="38" y="66"/>
                </a:lnTo>
                <a:lnTo>
                  <a:pt x="49" y="66"/>
                </a:lnTo>
                <a:lnTo>
                  <a:pt x="59" y="66"/>
                </a:lnTo>
                <a:lnTo>
                  <a:pt x="70" y="62"/>
                </a:lnTo>
                <a:lnTo>
                  <a:pt x="70" y="79"/>
                </a:lnTo>
                <a:close/>
              </a:path>
            </a:pathLst>
          </a:custGeom>
          <a:solidFill>
            <a:srgbClr val="587ABC"/>
          </a:solidFill>
          <a:ln w="9525">
            <a:noFill/>
            <a:round/>
            <a:headEnd/>
            <a:tailEnd/>
          </a:ln>
        </p:spPr>
        <p:txBody>
          <a:bodyPr/>
          <a:lstStyle/>
          <a:p>
            <a:endParaRPr lang="en-US"/>
          </a:p>
        </p:txBody>
      </p:sp>
      <p:sp>
        <p:nvSpPr>
          <p:cNvPr id="45137" name="Freeform 83"/>
          <p:cNvSpPr>
            <a:spLocks noEditPoints="1"/>
          </p:cNvSpPr>
          <p:nvPr/>
        </p:nvSpPr>
        <p:spPr bwMode="auto">
          <a:xfrm>
            <a:off x="3632200" y="1970088"/>
            <a:ext cx="115888" cy="98425"/>
          </a:xfrm>
          <a:custGeom>
            <a:avLst/>
            <a:gdLst>
              <a:gd name="T0" fmla="*/ 0 w 73"/>
              <a:gd name="T1" fmla="*/ 2147483647 h 62"/>
              <a:gd name="T2" fmla="*/ 0 w 73"/>
              <a:gd name="T3" fmla="*/ 2147483647 h 62"/>
              <a:gd name="T4" fmla="*/ 2147483647 w 73"/>
              <a:gd name="T5" fmla="*/ 2147483647 h 62"/>
              <a:gd name="T6" fmla="*/ 2147483647 w 73"/>
              <a:gd name="T7" fmla="*/ 2147483647 h 62"/>
              <a:gd name="T8" fmla="*/ 2147483647 w 73"/>
              <a:gd name="T9" fmla="*/ 0 h 62"/>
              <a:gd name="T10" fmla="*/ 2147483647 w 73"/>
              <a:gd name="T11" fmla="*/ 0 h 62"/>
              <a:gd name="T12" fmla="*/ 2147483647 w 73"/>
              <a:gd name="T13" fmla="*/ 0 h 62"/>
              <a:gd name="T14" fmla="*/ 2147483647 w 73"/>
              <a:gd name="T15" fmla="*/ 0 h 62"/>
              <a:gd name="T16" fmla="*/ 2147483647 w 73"/>
              <a:gd name="T17" fmla="*/ 2147483647 h 62"/>
              <a:gd name="T18" fmla="*/ 2147483647 w 73"/>
              <a:gd name="T19" fmla="*/ 2147483647 h 62"/>
              <a:gd name="T20" fmla="*/ 2147483647 w 73"/>
              <a:gd name="T21" fmla="*/ 2147483647 h 62"/>
              <a:gd name="T22" fmla="*/ 2147483647 w 73"/>
              <a:gd name="T23" fmla="*/ 2147483647 h 62"/>
              <a:gd name="T24" fmla="*/ 2147483647 w 73"/>
              <a:gd name="T25" fmla="*/ 2147483647 h 62"/>
              <a:gd name="T26" fmla="*/ 2147483647 w 73"/>
              <a:gd name="T27" fmla="*/ 2147483647 h 62"/>
              <a:gd name="T28" fmla="*/ 2147483647 w 73"/>
              <a:gd name="T29" fmla="*/ 2147483647 h 62"/>
              <a:gd name="T30" fmla="*/ 2147483647 w 73"/>
              <a:gd name="T31" fmla="*/ 2147483647 h 62"/>
              <a:gd name="T32" fmla="*/ 2147483647 w 73"/>
              <a:gd name="T33" fmla="*/ 2147483647 h 62"/>
              <a:gd name="T34" fmla="*/ 2147483647 w 73"/>
              <a:gd name="T35" fmla="*/ 2147483647 h 62"/>
              <a:gd name="T36" fmla="*/ 2147483647 w 73"/>
              <a:gd name="T37" fmla="*/ 2147483647 h 62"/>
              <a:gd name="T38" fmla="*/ 2147483647 w 73"/>
              <a:gd name="T39" fmla="*/ 2147483647 h 62"/>
              <a:gd name="T40" fmla="*/ 0 w 73"/>
              <a:gd name="T41" fmla="*/ 2147483647 h 62"/>
              <a:gd name="T42" fmla="*/ 0 w 73"/>
              <a:gd name="T43" fmla="*/ 2147483647 h 62"/>
              <a:gd name="T44" fmla="*/ 2147483647 w 73"/>
              <a:gd name="T45" fmla="*/ 2147483647 h 62"/>
              <a:gd name="T46" fmla="*/ 2147483647 w 73"/>
              <a:gd name="T47" fmla="*/ 2147483647 h 62"/>
              <a:gd name="T48" fmla="*/ 2147483647 w 73"/>
              <a:gd name="T49" fmla="*/ 2147483647 h 62"/>
              <a:gd name="T50" fmla="*/ 2147483647 w 73"/>
              <a:gd name="T51" fmla="*/ 2147483647 h 62"/>
              <a:gd name="T52" fmla="*/ 2147483647 w 73"/>
              <a:gd name="T53" fmla="*/ 2147483647 h 62"/>
              <a:gd name="T54" fmla="*/ 2147483647 w 73"/>
              <a:gd name="T55" fmla="*/ 2147483647 h 62"/>
              <a:gd name="T56" fmla="*/ 2147483647 w 73"/>
              <a:gd name="T57" fmla="*/ 2147483647 h 62"/>
              <a:gd name="T58" fmla="*/ 2147483647 w 73"/>
              <a:gd name="T59" fmla="*/ 2147483647 h 62"/>
              <a:gd name="T60" fmla="*/ 2147483647 w 73"/>
              <a:gd name="T61" fmla="*/ 2147483647 h 62"/>
              <a:gd name="T62" fmla="*/ 2147483647 w 73"/>
              <a:gd name="T63" fmla="*/ 2147483647 h 62"/>
              <a:gd name="T64" fmla="*/ 2147483647 w 73"/>
              <a:gd name="T65" fmla="*/ 2147483647 h 62"/>
              <a:gd name="T66" fmla="*/ 2147483647 w 73"/>
              <a:gd name="T67" fmla="*/ 2147483647 h 62"/>
              <a:gd name="T68" fmla="*/ 2147483647 w 73"/>
              <a:gd name="T69" fmla="*/ 2147483647 h 62"/>
              <a:gd name="T70" fmla="*/ 2147483647 w 73"/>
              <a:gd name="T71" fmla="*/ 2147483647 h 62"/>
              <a:gd name="T72" fmla="*/ 2147483647 w 73"/>
              <a:gd name="T73" fmla="*/ 2147483647 h 62"/>
              <a:gd name="T74" fmla="*/ 2147483647 w 73"/>
              <a:gd name="T75" fmla="*/ 2147483647 h 62"/>
              <a:gd name="T76" fmla="*/ 2147483647 w 73"/>
              <a:gd name="T77" fmla="*/ 2147483647 h 62"/>
              <a:gd name="T78" fmla="*/ 2147483647 w 73"/>
              <a:gd name="T79" fmla="*/ 2147483647 h 6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3"/>
              <a:gd name="T121" fmla="*/ 0 h 62"/>
              <a:gd name="T122" fmla="*/ 73 w 73"/>
              <a:gd name="T123" fmla="*/ 62 h 6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3" h="62">
                <a:moveTo>
                  <a:pt x="0" y="31"/>
                </a:moveTo>
                <a:lnTo>
                  <a:pt x="0" y="31"/>
                </a:lnTo>
                <a:lnTo>
                  <a:pt x="4" y="17"/>
                </a:lnTo>
                <a:lnTo>
                  <a:pt x="11" y="7"/>
                </a:lnTo>
                <a:lnTo>
                  <a:pt x="21" y="0"/>
                </a:lnTo>
                <a:lnTo>
                  <a:pt x="35" y="0"/>
                </a:lnTo>
                <a:lnTo>
                  <a:pt x="49" y="0"/>
                </a:lnTo>
                <a:lnTo>
                  <a:pt x="63" y="7"/>
                </a:lnTo>
                <a:lnTo>
                  <a:pt x="69" y="17"/>
                </a:lnTo>
                <a:lnTo>
                  <a:pt x="73" y="31"/>
                </a:lnTo>
                <a:lnTo>
                  <a:pt x="69" y="45"/>
                </a:lnTo>
                <a:lnTo>
                  <a:pt x="63" y="55"/>
                </a:lnTo>
                <a:lnTo>
                  <a:pt x="49" y="62"/>
                </a:lnTo>
                <a:lnTo>
                  <a:pt x="35" y="62"/>
                </a:lnTo>
                <a:lnTo>
                  <a:pt x="21" y="62"/>
                </a:lnTo>
                <a:lnTo>
                  <a:pt x="11" y="55"/>
                </a:lnTo>
                <a:lnTo>
                  <a:pt x="4" y="45"/>
                </a:lnTo>
                <a:lnTo>
                  <a:pt x="0" y="31"/>
                </a:lnTo>
                <a:close/>
                <a:moveTo>
                  <a:pt x="49" y="31"/>
                </a:moveTo>
                <a:lnTo>
                  <a:pt x="49" y="31"/>
                </a:lnTo>
                <a:lnTo>
                  <a:pt x="45" y="17"/>
                </a:lnTo>
                <a:lnTo>
                  <a:pt x="42" y="13"/>
                </a:lnTo>
                <a:lnTo>
                  <a:pt x="35" y="13"/>
                </a:lnTo>
                <a:lnTo>
                  <a:pt x="31" y="13"/>
                </a:lnTo>
                <a:lnTo>
                  <a:pt x="25" y="17"/>
                </a:lnTo>
                <a:lnTo>
                  <a:pt x="21" y="31"/>
                </a:lnTo>
                <a:lnTo>
                  <a:pt x="25" y="41"/>
                </a:lnTo>
                <a:lnTo>
                  <a:pt x="31" y="45"/>
                </a:lnTo>
                <a:lnTo>
                  <a:pt x="35" y="48"/>
                </a:lnTo>
                <a:lnTo>
                  <a:pt x="42" y="45"/>
                </a:lnTo>
                <a:lnTo>
                  <a:pt x="45" y="41"/>
                </a:lnTo>
                <a:lnTo>
                  <a:pt x="49" y="31"/>
                </a:lnTo>
                <a:close/>
              </a:path>
            </a:pathLst>
          </a:custGeom>
          <a:solidFill>
            <a:srgbClr val="587ABC"/>
          </a:solidFill>
          <a:ln w="9525">
            <a:noFill/>
            <a:round/>
            <a:headEnd/>
            <a:tailEnd/>
          </a:ln>
        </p:spPr>
        <p:txBody>
          <a:bodyPr/>
          <a:lstStyle/>
          <a:p>
            <a:endParaRPr lang="en-US"/>
          </a:p>
        </p:txBody>
      </p:sp>
      <p:sp>
        <p:nvSpPr>
          <p:cNvPr id="45138" name="Rectangle 84"/>
          <p:cNvSpPr>
            <a:spLocks noChangeArrowheads="1"/>
          </p:cNvSpPr>
          <p:nvPr/>
        </p:nvSpPr>
        <p:spPr bwMode="auto">
          <a:xfrm>
            <a:off x="3763963" y="1925638"/>
            <a:ext cx="33337" cy="142875"/>
          </a:xfrm>
          <a:prstGeom prst="rect">
            <a:avLst/>
          </a:prstGeom>
          <a:solidFill>
            <a:srgbClr val="587ABC"/>
          </a:solidFill>
          <a:ln w="9525">
            <a:noFill/>
            <a:miter lim="800000"/>
            <a:headEnd/>
            <a:tailEnd/>
          </a:ln>
        </p:spPr>
        <p:txBody>
          <a:bodyPr/>
          <a:lstStyle/>
          <a:p>
            <a:endParaRPr lang="en-US">
              <a:solidFill>
                <a:srgbClr val="000000"/>
              </a:solidFill>
              <a:cs typeface="Arial" charset="0"/>
            </a:endParaRPr>
          </a:p>
        </p:txBody>
      </p:sp>
      <p:sp>
        <p:nvSpPr>
          <p:cNvPr id="45139" name="Rectangle 85"/>
          <p:cNvSpPr>
            <a:spLocks noChangeArrowheads="1"/>
          </p:cNvSpPr>
          <p:nvPr/>
        </p:nvSpPr>
        <p:spPr bwMode="auto">
          <a:xfrm>
            <a:off x="3830638" y="1925638"/>
            <a:ext cx="31750" cy="142875"/>
          </a:xfrm>
          <a:prstGeom prst="rect">
            <a:avLst/>
          </a:prstGeom>
          <a:solidFill>
            <a:srgbClr val="587ABC"/>
          </a:solidFill>
          <a:ln w="9525">
            <a:noFill/>
            <a:miter lim="800000"/>
            <a:headEnd/>
            <a:tailEnd/>
          </a:ln>
        </p:spPr>
        <p:txBody>
          <a:bodyPr/>
          <a:lstStyle/>
          <a:p>
            <a:endParaRPr lang="en-US">
              <a:solidFill>
                <a:srgbClr val="000000"/>
              </a:solidFill>
              <a:cs typeface="Arial" charset="0"/>
            </a:endParaRPr>
          </a:p>
        </p:txBody>
      </p:sp>
      <p:sp>
        <p:nvSpPr>
          <p:cNvPr id="45140" name="Freeform 86"/>
          <p:cNvSpPr>
            <a:spLocks noEditPoints="1"/>
          </p:cNvSpPr>
          <p:nvPr/>
        </p:nvSpPr>
        <p:spPr bwMode="auto">
          <a:xfrm>
            <a:off x="3879850" y="1970088"/>
            <a:ext cx="98425" cy="98425"/>
          </a:xfrm>
          <a:custGeom>
            <a:avLst/>
            <a:gdLst>
              <a:gd name="T0" fmla="*/ 2147483647 w 62"/>
              <a:gd name="T1" fmla="*/ 2147483647 h 62"/>
              <a:gd name="T2" fmla="*/ 2147483647 w 62"/>
              <a:gd name="T3" fmla="*/ 2147483647 h 62"/>
              <a:gd name="T4" fmla="*/ 2147483647 w 62"/>
              <a:gd name="T5" fmla="*/ 2147483647 h 62"/>
              <a:gd name="T6" fmla="*/ 2147483647 w 62"/>
              <a:gd name="T7" fmla="*/ 2147483647 h 62"/>
              <a:gd name="T8" fmla="*/ 2147483647 w 62"/>
              <a:gd name="T9" fmla="*/ 2147483647 h 62"/>
              <a:gd name="T10" fmla="*/ 2147483647 w 62"/>
              <a:gd name="T11" fmla="*/ 2147483647 h 62"/>
              <a:gd name="T12" fmla="*/ 2147483647 w 62"/>
              <a:gd name="T13" fmla="*/ 2147483647 h 62"/>
              <a:gd name="T14" fmla="*/ 2147483647 w 62"/>
              <a:gd name="T15" fmla="*/ 2147483647 h 62"/>
              <a:gd name="T16" fmla="*/ 2147483647 w 62"/>
              <a:gd name="T17" fmla="*/ 2147483647 h 62"/>
              <a:gd name="T18" fmla="*/ 2147483647 w 62"/>
              <a:gd name="T19" fmla="*/ 2147483647 h 62"/>
              <a:gd name="T20" fmla="*/ 2147483647 w 62"/>
              <a:gd name="T21" fmla="*/ 2147483647 h 62"/>
              <a:gd name="T22" fmla="*/ 0 w 62"/>
              <a:gd name="T23" fmla="*/ 2147483647 h 62"/>
              <a:gd name="T24" fmla="*/ 0 w 62"/>
              <a:gd name="T25" fmla="*/ 2147483647 h 62"/>
              <a:gd name="T26" fmla="*/ 2147483647 w 62"/>
              <a:gd name="T27" fmla="*/ 2147483647 h 62"/>
              <a:gd name="T28" fmla="*/ 2147483647 w 62"/>
              <a:gd name="T29" fmla="*/ 2147483647 h 62"/>
              <a:gd name="T30" fmla="*/ 2147483647 w 62"/>
              <a:gd name="T31" fmla="*/ 2147483647 h 62"/>
              <a:gd name="T32" fmla="*/ 2147483647 w 62"/>
              <a:gd name="T33" fmla="*/ 2147483647 h 62"/>
              <a:gd name="T34" fmla="*/ 2147483647 w 62"/>
              <a:gd name="T35" fmla="*/ 2147483647 h 62"/>
              <a:gd name="T36" fmla="*/ 2147483647 w 62"/>
              <a:gd name="T37" fmla="*/ 2147483647 h 62"/>
              <a:gd name="T38" fmla="*/ 2147483647 w 62"/>
              <a:gd name="T39" fmla="*/ 2147483647 h 62"/>
              <a:gd name="T40" fmla="*/ 2147483647 w 62"/>
              <a:gd name="T41" fmla="*/ 2147483647 h 62"/>
              <a:gd name="T42" fmla="*/ 2147483647 w 62"/>
              <a:gd name="T43" fmla="*/ 2147483647 h 62"/>
              <a:gd name="T44" fmla="*/ 2147483647 w 62"/>
              <a:gd name="T45" fmla="*/ 2147483647 h 62"/>
              <a:gd name="T46" fmla="*/ 2147483647 w 62"/>
              <a:gd name="T47" fmla="*/ 2147483647 h 62"/>
              <a:gd name="T48" fmla="*/ 2147483647 w 62"/>
              <a:gd name="T49" fmla="*/ 2147483647 h 62"/>
              <a:gd name="T50" fmla="*/ 2147483647 w 62"/>
              <a:gd name="T51" fmla="*/ 2147483647 h 62"/>
              <a:gd name="T52" fmla="*/ 2147483647 w 62"/>
              <a:gd name="T53" fmla="*/ 2147483647 h 62"/>
              <a:gd name="T54" fmla="*/ 2147483647 w 62"/>
              <a:gd name="T55" fmla="*/ 2147483647 h 62"/>
              <a:gd name="T56" fmla="*/ 2147483647 w 62"/>
              <a:gd name="T57" fmla="*/ 0 h 62"/>
              <a:gd name="T58" fmla="*/ 2147483647 w 62"/>
              <a:gd name="T59" fmla="*/ 0 h 62"/>
              <a:gd name="T60" fmla="*/ 2147483647 w 62"/>
              <a:gd name="T61" fmla="*/ 0 h 62"/>
              <a:gd name="T62" fmla="*/ 2147483647 w 62"/>
              <a:gd name="T63" fmla="*/ 0 h 62"/>
              <a:gd name="T64" fmla="*/ 2147483647 w 62"/>
              <a:gd name="T65" fmla="*/ 2147483647 h 62"/>
              <a:gd name="T66" fmla="*/ 2147483647 w 62"/>
              <a:gd name="T67" fmla="*/ 2147483647 h 62"/>
              <a:gd name="T68" fmla="*/ 2147483647 w 62"/>
              <a:gd name="T69" fmla="*/ 2147483647 h 62"/>
              <a:gd name="T70" fmla="*/ 2147483647 w 62"/>
              <a:gd name="T71" fmla="*/ 2147483647 h 62"/>
              <a:gd name="T72" fmla="*/ 2147483647 w 62"/>
              <a:gd name="T73" fmla="*/ 2147483647 h 62"/>
              <a:gd name="T74" fmla="*/ 2147483647 w 62"/>
              <a:gd name="T75" fmla="*/ 2147483647 h 62"/>
              <a:gd name="T76" fmla="*/ 2147483647 w 62"/>
              <a:gd name="T77" fmla="*/ 2147483647 h 62"/>
              <a:gd name="T78" fmla="*/ 2147483647 w 62"/>
              <a:gd name="T79" fmla="*/ 2147483647 h 62"/>
              <a:gd name="T80" fmla="*/ 2147483647 w 62"/>
              <a:gd name="T81" fmla="*/ 2147483647 h 62"/>
              <a:gd name="T82" fmla="*/ 2147483647 w 62"/>
              <a:gd name="T83" fmla="*/ 2147483647 h 62"/>
              <a:gd name="T84" fmla="*/ 2147483647 w 62"/>
              <a:gd name="T85" fmla="*/ 2147483647 h 62"/>
              <a:gd name="T86" fmla="*/ 2147483647 w 62"/>
              <a:gd name="T87" fmla="*/ 2147483647 h 62"/>
              <a:gd name="T88" fmla="*/ 2147483647 w 62"/>
              <a:gd name="T89" fmla="*/ 2147483647 h 62"/>
              <a:gd name="T90" fmla="*/ 2147483647 w 62"/>
              <a:gd name="T91" fmla="*/ 2147483647 h 62"/>
              <a:gd name="T92" fmla="*/ 2147483647 w 62"/>
              <a:gd name="T93" fmla="*/ 2147483647 h 62"/>
              <a:gd name="T94" fmla="*/ 2147483647 w 62"/>
              <a:gd name="T95" fmla="*/ 2147483647 h 62"/>
              <a:gd name="T96" fmla="*/ 2147483647 w 62"/>
              <a:gd name="T97" fmla="*/ 2147483647 h 62"/>
              <a:gd name="T98" fmla="*/ 2147483647 w 62"/>
              <a:gd name="T99" fmla="*/ 2147483647 h 62"/>
              <a:gd name="T100" fmla="*/ 2147483647 w 62"/>
              <a:gd name="T101" fmla="*/ 2147483647 h 62"/>
              <a:gd name="T102" fmla="*/ 2147483647 w 62"/>
              <a:gd name="T103" fmla="*/ 2147483647 h 62"/>
              <a:gd name="T104" fmla="*/ 2147483647 w 62"/>
              <a:gd name="T105" fmla="*/ 2147483647 h 62"/>
              <a:gd name="T106" fmla="*/ 2147483647 w 62"/>
              <a:gd name="T107" fmla="*/ 2147483647 h 6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2"/>
              <a:gd name="T163" fmla="*/ 0 h 62"/>
              <a:gd name="T164" fmla="*/ 62 w 62"/>
              <a:gd name="T165" fmla="*/ 62 h 6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2" h="62">
                <a:moveTo>
                  <a:pt x="45" y="62"/>
                </a:moveTo>
                <a:lnTo>
                  <a:pt x="45" y="62"/>
                </a:lnTo>
                <a:lnTo>
                  <a:pt x="45" y="51"/>
                </a:lnTo>
                <a:lnTo>
                  <a:pt x="41" y="51"/>
                </a:lnTo>
                <a:lnTo>
                  <a:pt x="34" y="58"/>
                </a:lnTo>
                <a:lnTo>
                  <a:pt x="24" y="62"/>
                </a:lnTo>
                <a:lnTo>
                  <a:pt x="14" y="62"/>
                </a:lnTo>
                <a:lnTo>
                  <a:pt x="7" y="58"/>
                </a:lnTo>
                <a:lnTo>
                  <a:pt x="3" y="51"/>
                </a:lnTo>
                <a:lnTo>
                  <a:pt x="0" y="45"/>
                </a:lnTo>
                <a:lnTo>
                  <a:pt x="3" y="31"/>
                </a:lnTo>
                <a:lnTo>
                  <a:pt x="14" y="27"/>
                </a:lnTo>
                <a:lnTo>
                  <a:pt x="24" y="24"/>
                </a:lnTo>
                <a:lnTo>
                  <a:pt x="31" y="24"/>
                </a:lnTo>
                <a:lnTo>
                  <a:pt x="41" y="24"/>
                </a:lnTo>
                <a:lnTo>
                  <a:pt x="41" y="17"/>
                </a:lnTo>
                <a:lnTo>
                  <a:pt x="38" y="13"/>
                </a:lnTo>
                <a:lnTo>
                  <a:pt x="27" y="13"/>
                </a:lnTo>
                <a:lnTo>
                  <a:pt x="17" y="13"/>
                </a:lnTo>
                <a:lnTo>
                  <a:pt x="10" y="17"/>
                </a:lnTo>
                <a:lnTo>
                  <a:pt x="7" y="3"/>
                </a:lnTo>
                <a:lnTo>
                  <a:pt x="21" y="0"/>
                </a:lnTo>
                <a:lnTo>
                  <a:pt x="34" y="0"/>
                </a:lnTo>
                <a:lnTo>
                  <a:pt x="45" y="0"/>
                </a:lnTo>
                <a:lnTo>
                  <a:pt x="52" y="3"/>
                </a:lnTo>
                <a:lnTo>
                  <a:pt x="58" y="13"/>
                </a:lnTo>
                <a:lnTo>
                  <a:pt x="62" y="24"/>
                </a:lnTo>
                <a:lnTo>
                  <a:pt x="62" y="48"/>
                </a:lnTo>
                <a:lnTo>
                  <a:pt x="62" y="62"/>
                </a:lnTo>
                <a:lnTo>
                  <a:pt x="45" y="62"/>
                </a:lnTo>
                <a:close/>
                <a:moveTo>
                  <a:pt x="27" y="48"/>
                </a:moveTo>
                <a:lnTo>
                  <a:pt x="27" y="48"/>
                </a:lnTo>
                <a:lnTo>
                  <a:pt x="34" y="48"/>
                </a:lnTo>
                <a:lnTo>
                  <a:pt x="38" y="45"/>
                </a:lnTo>
                <a:lnTo>
                  <a:pt x="41" y="34"/>
                </a:lnTo>
                <a:lnTo>
                  <a:pt x="34" y="34"/>
                </a:lnTo>
                <a:lnTo>
                  <a:pt x="24" y="34"/>
                </a:lnTo>
                <a:lnTo>
                  <a:pt x="21" y="38"/>
                </a:lnTo>
                <a:lnTo>
                  <a:pt x="21" y="41"/>
                </a:lnTo>
                <a:lnTo>
                  <a:pt x="24" y="48"/>
                </a:lnTo>
                <a:lnTo>
                  <a:pt x="27" y="48"/>
                </a:lnTo>
                <a:close/>
              </a:path>
            </a:pathLst>
          </a:custGeom>
          <a:solidFill>
            <a:srgbClr val="587ABC"/>
          </a:solidFill>
          <a:ln w="9525">
            <a:noFill/>
            <a:round/>
            <a:headEnd/>
            <a:tailEnd/>
          </a:ln>
        </p:spPr>
        <p:txBody>
          <a:bodyPr/>
          <a:lstStyle/>
          <a:p>
            <a:endParaRPr lang="en-US"/>
          </a:p>
        </p:txBody>
      </p:sp>
      <p:sp>
        <p:nvSpPr>
          <p:cNvPr id="45141" name="Freeform 87"/>
          <p:cNvSpPr>
            <a:spLocks noEditPoints="1"/>
          </p:cNvSpPr>
          <p:nvPr/>
        </p:nvSpPr>
        <p:spPr bwMode="auto">
          <a:xfrm>
            <a:off x="4000500" y="1925638"/>
            <a:ext cx="103188" cy="142875"/>
          </a:xfrm>
          <a:custGeom>
            <a:avLst/>
            <a:gdLst>
              <a:gd name="T0" fmla="*/ 0 w 65"/>
              <a:gd name="T1" fmla="*/ 0 h 90"/>
              <a:gd name="T2" fmla="*/ 2147483647 w 65"/>
              <a:gd name="T3" fmla="*/ 0 h 90"/>
              <a:gd name="T4" fmla="*/ 2147483647 w 65"/>
              <a:gd name="T5" fmla="*/ 2147483647 h 90"/>
              <a:gd name="T6" fmla="*/ 2147483647 w 65"/>
              <a:gd name="T7" fmla="*/ 2147483647 h 90"/>
              <a:gd name="T8" fmla="*/ 2147483647 w 65"/>
              <a:gd name="T9" fmla="*/ 2147483647 h 90"/>
              <a:gd name="T10" fmla="*/ 2147483647 w 65"/>
              <a:gd name="T11" fmla="*/ 2147483647 h 90"/>
              <a:gd name="T12" fmla="*/ 2147483647 w 65"/>
              <a:gd name="T13" fmla="*/ 2147483647 h 90"/>
              <a:gd name="T14" fmla="*/ 2147483647 w 65"/>
              <a:gd name="T15" fmla="*/ 2147483647 h 90"/>
              <a:gd name="T16" fmla="*/ 2147483647 w 65"/>
              <a:gd name="T17" fmla="*/ 2147483647 h 90"/>
              <a:gd name="T18" fmla="*/ 2147483647 w 65"/>
              <a:gd name="T19" fmla="*/ 2147483647 h 90"/>
              <a:gd name="T20" fmla="*/ 2147483647 w 65"/>
              <a:gd name="T21" fmla="*/ 2147483647 h 90"/>
              <a:gd name="T22" fmla="*/ 2147483647 w 65"/>
              <a:gd name="T23" fmla="*/ 2147483647 h 90"/>
              <a:gd name="T24" fmla="*/ 2147483647 w 65"/>
              <a:gd name="T25" fmla="*/ 2147483647 h 90"/>
              <a:gd name="T26" fmla="*/ 2147483647 w 65"/>
              <a:gd name="T27" fmla="*/ 2147483647 h 90"/>
              <a:gd name="T28" fmla="*/ 2147483647 w 65"/>
              <a:gd name="T29" fmla="*/ 2147483647 h 90"/>
              <a:gd name="T30" fmla="*/ 2147483647 w 65"/>
              <a:gd name="T31" fmla="*/ 2147483647 h 90"/>
              <a:gd name="T32" fmla="*/ 2147483647 w 65"/>
              <a:gd name="T33" fmla="*/ 2147483647 h 90"/>
              <a:gd name="T34" fmla="*/ 2147483647 w 65"/>
              <a:gd name="T35" fmla="*/ 2147483647 h 90"/>
              <a:gd name="T36" fmla="*/ 2147483647 w 65"/>
              <a:gd name="T37" fmla="*/ 2147483647 h 90"/>
              <a:gd name="T38" fmla="*/ 2147483647 w 65"/>
              <a:gd name="T39" fmla="*/ 2147483647 h 90"/>
              <a:gd name="T40" fmla="*/ 2147483647 w 65"/>
              <a:gd name="T41" fmla="*/ 2147483647 h 90"/>
              <a:gd name="T42" fmla="*/ 2147483647 w 65"/>
              <a:gd name="T43" fmla="*/ 2147483647 h 90"/>
              <a:gd name="T44" fmla="*/ 0 w 65"/>
              <a:gd name="T45" fmla="*/ 2147483647 h 90"/>
              <a:gd name="T46" fmla="*/ 0 w 65"/>
              <a:gd name="T47" fmla="*/ 0 h 90"/>
              <a:gd name="T48" fmla="*/ 2147483647 w 65"/>
              <a:gd name="T49" fmla="*/ 2147483647 h 90"/>
              <a:gd name="T50" fmla="*/ 2147483647 w 65"/>
              <a:gd name="T51" fmla="*/ 2147483647 h 90"/>
              <a:gd name="T52" fmla="*/ 2147483647 w 65"/>
              <a:gd name="T53" fmla="*/ 2147483647 h 90"/>
              <a:gd name="T54" fmla="*/ 2147483647 w 65"/>
              <a:gd name="T55" fmla="*/ 2147483647 h 90"/>
              <a:gd name="T56" fmla="*/ 2147483647 w 65"/>
              <a:gd name="T57" fmla="*/ 2147483647 h 90"/>
              <a:gd name="T58" fmla="*/ 2147483647 w 65"/>
              <a:gd name="T59" fmla="*/ 2147483647 h 90"/>
              <a:gd name="T60" fmla="*/ 2147483647 w 65"/>
              <a:gd name="T61" fmla="*/ 2147483647 h 90"/>
              <a:gd name="T62" fmla="*/ 2147483647 w 65"/>
              <a:gd name="T63" fmla="*/ 2147483647 h 90"/>
              <a:gd name="T64" fmla="*/ 2147483647 w 65"/>
              <a:gd name="T65" fmla="*/ 2147483647 h 90"/>
              <a:gd name="T66" fmla="*/ 2147483647 w 65"/>
              <a:gd name="T67" fmla="*/ 2147483647 h 90"/>
              <a:gd name="T68" fmla="*/ 2147483647 w 65"/>
              <a:gd name="T69" fmla="*/ 2147483647 h 90"/>
              <a:gd name="T70" fmla="*/ 2147483647 w 65"/>
              <a:gd name="T71" fmla="*/ 2147483647 h 90"/>
              <a:gd name="T72" fmla="*/ 2147483647 w 65"/>
              <a:gd name="T73" fmla="*/ 2147483647 h 90"/>
              <a:gd name="T74" fmla="*/ 2147483647 w 65"/>
              <a:gd name="T75" fmla="*/ 2147483647 h 90"/>
              <a:gd name="T76" fmla="*/ 2147483647 w 65"/>
              <a:gd name="T77" fmla="*/ 2147483647 h 90"/>
              <a:gd name="T78" fmla="*/ 2147483647 w 65"/>
              <a:gd name="T79" fmla="*/ 2147483647 h 90"/>
              <a:gd name="T80" fmla="*/ 2147483647 w 65"/>
              <a:gd name="T81" fmla="*/ 2147483647 h 90"/>
              <a:gd name="T82" fmla="*/ 2147483647 w 65"/>
              <a:gd name="T83" fmla="*/ 2147483647 h 90"/>
              <a:gd name="T84" fmla="*/ 2147483647 w 65"/>
              <a:gd name="T85" fmla="*/ 2147483647 h 9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5"/>
              <a:gd name="T130" fmla="*/ 0 h 90"/>
              <a:gd name="T131" fmla="*/ 65 w 65"/>
              <a:gd name="T132" fmla="*/ 90 h 9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5" h="90">
                <a:moveTo>
                  <a:pt x="0" y="0"/>
                </a:moveTo>
                <a:lnTo>
                  <a:pt x="20" y="0"/>
                </a:lnTo>
                <a:lnTo>
                  <a:pt x="20" y="35"/>
                </a:lnTo>
                <a:lnTo>
                  <a:pt x="31" y="28"/>
                </a:lnTo>
                <a:lnTo>
                  <a:pt x="41" y="28"/>
                </a:lnTo>
                <a:lnTo>
                  <a:pt x="52" y="31"/>
                </a:lnTo>
                <a:lnTo>
                  <a:pt x="58" y="38"/>
                </a:lnTo>
                <a:lnTo>
                  <a:pt x="65" y="45"/>
                </a:lnTo>
                <a:lnTo>
                  <a:pt x="65" y="59"/>
                </a:lnTo>
                <a:lnTo>
                  <a:pt x="65" y="69"/>
                </a:lnTo>
                <a:lnTo>
                  <a:pt x="58" y="79"/>
                </a:lnTo>
                <a:lnTo>
                  <a:pt x="52" y="86"/>
                </a:lnTo>
                <a:lnTo>
                  <a:pt x="38" y="90"/>
                </a:lnTo>
                <a:lnTo>
                  <a:pt x="27" y="86"/>
                </a:lnTo>
                <a:lnTo>
                  <a:pt x="17" y="79"/>
                </a:lnTo>
                <a:lnTo>
                  <a:pt x="17" y="90"/>
                </a:lnTo>
                <a:lnTo>
                  <a:pt x="0" y="90"/>
                </a:lnTo>
                <a:lnTo>
                  <a:pt x="0" y="0"/>
                </a:lnTo>
                <a:close/>
                <a:moveTo>
                  <a:pt x="31" y="41"/>
                </a:moveTo>
                <a:lnTo>
                  <a:pt x="31" y="41"/>
                </a:lnTo>
                <a:lnTo>
                  <a:pt x="27" y="45"/>
                </a:lnTo>
                <a:lnTo>
                  <a:pt x="24" y="48"/>
                </a:lnTo>
                <a:lnTo>
                  <a:pt x="20" y="59"/>
                </a:lnTo>
                <a:lnTo>
                  <a:pt x="20" y="66"/>
                </a:lnTo>
                <a:lnTo>
                  <a:pt x="24" y="69"/>
                </a:lnTo>
                <a:lnTo>
                  <a:pt x="27" y="73"/>
                </a:lnTo>
                <a:lnTo>
                  <a:pt x="31" y="73"/>
                </a:lnTo>
                <a:lnTo>
                  <a:pt x="38" y="73"/>
                </a:lnTo>
                <a:lnTo>
                  <a:pt x="41" y="69"/>
                </a:lnTo>
                <a:lnTo>
                  <a:pt x="45" y="59"/>
                </a:lnTo>
                <a:lnTo>
                  <a:pt x="41" y="48"/>
                </a:lnTo>
                <a:lnTo>
                  <a:pt x="38" y="45"/>
                </a:lnTo>
                <a:lnTo>
                  <a:pt x="31" y="41"/>
                </a:lnTo>
                <a:close/>
              </a:path>
            </a:pathLst>
          </a:custGeom>
          <a:solidFill>
            <a:srgbClr val="587ABC"/>
          </a:solidFill>
          <a:ln w="9525">
            <a:noFill/>
            <a:round/>
            <a:headEnd/>
            <a:tailEnd/>
          </a:ln>
        </p:spPr>
        <p:txBody>
          <a:bodyPr/>
          <a:lstStyle/>
          <a:p>
            <a:endParaRPr lang="en-US"/>
          </a:p>
        </p:txBody>
      </p:sp>
      <p:sp>
        <p:nvSpPr>
          <p:cNvPr id="45142" name="Freeform 88"/>
          <p:cNvSpPr>
            <a:spLocks noEditPoints="1"/>
          </p:cNvSpPr>
          <p:nvPr/>
        </p:nvSpPr>
        <p:spPr bwMode="auto">
          <a:xfrm>
            <a:off x="4114800" y="1970088"/>
            <a:ext cx="115888" cy="98425"/>
          </a:xfrm>
          <a:custGeom>
            <a:avLst/>
            <a:gdLst>
              <a:gd name="T0" fmla="*/ 0 w 73"/>
              <a:gd name="T1" fmla="*/ 2147483647 h 62"/>
              <a:gd name="T2" fmla="*/ 0 w 73"/>
              <a:gd name="T3" fmla="*/ 2147483647 h 62"/>
              <a:gd name="T4" fmla="*/ 2147483647 w 73"/>
              <a:gd name="T5" fmla="*/ 2147483647 h 62"/>
              <a:gd name="T6" fmla="*/ 2147483647 w 73"/>
              <a:gd name="T7" fmla="*/ 2147483647 h 62"/>
              <a:gd name="T8" fmla="*/ 2147483647 w 73"/>
              <a:gd name="T9" fmla="*/ 0 h 62"/>
              <a:gd name="T10" fmla="*/ 2147483647 w 73"/>
              <a:gd name="T11" fmla="*/ 0 h 62"/>
              <a:gd name="T12" fmla="*/ 2147483647 w 73"/>
              <a:gd name="T13" fmla="*/ 0 h 62"/>
              <a:gd name="T14" fmla="*/ 2147483647 w 73"/>
              <a:gd name="T15" fmla="*/ 0 h 62"/>
              <a:gd name="T16" fmla="*/ 2147483647 w 73"/>
              <a:gd name="T17" fmla="*/ 2147483647 h 62"/>
              <a:gd name="T18" fmla="*/ 2147483647 w 73"/>
              <a:gd name="T19" fmla="*/ 2147483647 h 62"/>
              <a:gd name="T20" fmla="*/ 2147483647 w 73"/>
              <a:gd name="T21" fmla="*/ 2147483647 h 62"/>
              <a:gd name="T22" fmla="*/ 2147483647 w 73"/>
              <a:gd name="T23" fmla="*/ 2147483647 h 62"/>
              <a:gd name="T24" fmla="*/ 2147483647 w 73"/>
              <a:gd name="T25" fmla="*/ 2147483647 h 62"/>
              <a:gd name="T26" fmla="*/ 2147483647 w 73"/>
              <a:gd name="T27" fmla="*/ 2147483647 h 62"/>
              <a:gd name="T28" fmla="*/ 2147483647 w 73"/>
              <a:gd name="T29" fmla="*/ 2147483647 h 62"/>
              <a:gd name="T30" fmla="*/ 2147483647 w 73"/>
              <a:gd name="T31" fmla="*/ 2147483647 h 62"/>
              <a:gd name="T32" fmla="*/ 2147483647 w 73"/>
              <a:gd name="T33" fmla="*/ 2147483647 h 62"/>
              <a:gd name="T34" fmla="*/ 2147483647 w 73"/>
              <a:gd name="T35" fmla="*/ 2147483647 h 62"/>
              <a:gd name="T36" fmla="*/ 2147483647 w 73"/>
              <a:gd name="T37" fmla="*/ 2147483647 h 62"/>
              <a:gd name="T38" fmla="*/ 2147483647 w 73"/>
              <a:gd name="T39" fmla="*/ 2147483647 h 62"/>
              <a:gd name="T40" fmla="*/ 0 w 73"/>
              <a:gd name="T41" fmla="*/ 2147483647 h 62"/>
              <a:gd name="T42" fmla="*/ 0 w 73"/>
              <a:gd name="T43" fmla="*/ 2147483647 h 62"/>
              <a:gd name="T44" fmla="*/ 2147483647 w 73"/>
              <a:gd name="T45" fmla="*/ 2147483647 h 62"/>
              <a:gd name="T46" fmla="*/ 2147483647 w 73"/>
              <a:gd name="T47" fmla="*/ 2147483647 h 62"/>
              <a:gd name="T48" fmla="*/ 2147483647 w 73"/>
              <a:gd name="T49" fmla="*/ 2147483647 h 62"/>
              <a:gd name="T50" fmla="*/ 2147483647 w 73"/>
              <a:gd name="T51" fmla="*/ 2147483647 h 62"/>
              <a:gd name="T52" fmla="*/ 2147483647 w 73"/>
              <a:gd name="T53" fmla="*/ 2147483647 h 62"/>
              <a:gd name="T54" fmla="*/ 2147483647 w 73"/>
              <a:gd name="T55" fmla="*/ 2147483647 h 62"/>
              <a:gd name="T56" fmla="*/ 2147483647 w 73"/>
              <a:gd name="T57" fmla="*/ 2147483647 h 62"/>
              <a:gd name="T58" fmla="*/ 2147483647 w 73"/>
              <a:gd name="T59" fmla="*/ 2147483647 h 62"/>
              <a:gd name="T60" fmla="*/ 2147483647 w 73"/>
              <a:gd name="T61" fmla="*/ 2147483647 h 62"/>
              <a:gd name="T62" fmla="*/ 2147483647 w 73"/>
              <a:gd name="T63" fmla="*/ 2147483647 h 62"/>
              <a:gd name="T64" fmla="*/ 2147483647 w 73"/>
              <a:gd name="T65" fmla="*/ 2147483647 h 62"/>
              <a:gd name="T66" fmla="*/ 2147483647 w 73"/>
              <a:gd name="T67" fmla="*/ 2147483647 h 62"/>
              <a:gd name="T68" fmla="*/ 2147483647 w 73"/>
              <a:gd name="T69" fmla="*/ 2147483647 h 62"/>
              <a:gd name="T70" fmla="*/ 2147483647 w 73"/>
              <a:gd name="T71" fmla="*/ 2147483647 h 62"/>
              <a:gd name="T72" fmla="*/ 2147483647 w 73"/>
              <a:gd name="T73" fmla="*/ 2147483647 h 62"/>
              <a:gd name="T74" fmla="*/ 2147483647 w 73"/>
              <a:gd name="T75" fmla="*/ 2147483647 h 62"/>
              <a:gd name="T76" fmla="*/ 2147483647 w 73"/>
              <a:gd name="T77" fmla="*/ 2147483647 h 62"/>
              <a:gd name="T78" fmla="*/ 2147483647 w 73"/>
              <a:gd name="T79" fmla="*/ 2147483647 h 6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3"/>
              <a:gd name="T121" fmla="*/ 0 h 62"/>
              <a:gd name="T122" fmla="*/ 73 w 73"/>
              <a:gd name="T123" fmla="*/ 62 h 6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3" h="62">
                <a:moveTo>
                  <a:pt x="0" y="31"/>
                </a:moveTo>
                <a:lnTo>
                  <a:pt x="0" y="31"/>
                </a:lnTo>
                <a:lnTo>
                  <a:pt x="4" y="17"/>
                </a:lnTo>
                <a:lnTo>
                  <a:pt x="11" y="7"/>
                </a:lnTo>
                <a:lnTo>
                  <a:pt x="24" y="0"/>
                </a:lnTo>
                <a:lnTo>
                  <a:pt x="38" y="0"/>
                </a:lnTo>
                <a:lnTo>
                  <a:pt x="52" y="0"/>
                </a:lnTo>
                <a:lnTo>
                  <a:pt x="62" y="7"/>
                </a:lnTo>
                <a:lnTo>
                  <a:pt x="69" y="17"/>
                </a:lnTo>
                <a:lnTo>
                  <a:pt x="73" y="31"/>
                </a:lnTo>
                <a:lnTo>
                  <a:pt x="69" y="45"/>
                </a:lnTo>
                <a:lnTo>
                  <a:pt x="62" y="55"/>
                </a:lnTo>
                <a:lnTo>
                  <a:pt x="52" y="62"/>
                </a:lnTo>
                <a:lnTo>
                  <a:pt x="38" y="62"/>
                </a:lnTo>
                <a:lnTo>
                  <a:pt x="24" y="62"/>
                </a:lnTo>
                <a:lnTo>
                  <a:pt x="11" y="55"/>
                </a:lnTo>
                <a:lnTo>
                  <a:pt x="4" y="45"/>
                </a:lnTo>
                <a:lnTo>
                  <a:pt x="0" y="31"/>
                </a:lnTo>
                <a:close/>
                <a:moveTo>
                  <a:pt x="52" y="31"/>
                </a:moveTo>
                <a:lnTo>
                  <a:pt x="52" y="31"/>
                </a:lnTo>
                <a:lnTo>
                  <a:pt x="49" y="17"/>
                </a:lnTo>
                <a:lnTo>
                  <a:pt x="45" y="13"/>
                </a:lnTo>
                <a:lnTo>
                  <a:pt x="38" y="13"/>
                </a:lnTo>
                <a:lnTo>
                  <a:pt x="31" y="13"/>
                </a:lnTo>
                <a:lnTo>
                  <a:pt x="28" y="17"/>
                </a:lnTo>
                <a:lnTo>
                  <a:pt x="24" y="31"/>
                </a:lnTo>
                <a:lnTo>
                  <a:pt x="28" y="41"/>
                </a:lnTo>
                <a:lnTo>
                  <a:pt x="31" y="45"/>
                </a:lnTo>
                <a:lnTo>
                  <a:pt x="38" y="48"/>
                </a:lnTo>
                <a:lnTo>
                  <a:pt x="45" y="45"/>
                </a:lnTo>
                <a:lnTo>
                  <a:pt x="49" y="41"/>
                </a:lnTo>
                <a:lnTo>
                  <a:pt x="52" y="31"/>
                </a:lnTo>
                <a:close/>
              </a:path>
            </a:pathLst>
          </a:custGeom>
          <a:solidFill>
            <a:srgbClr val="587ABC"/>
          </a:solidFill>
          <a:ln w="9525">
            <a:noFill/>
            <a:round/>
            <a:headEnd/>
            <a:tailEnd/>
          </a:ln>
        </p:spPr>
        <p:txBody>
          <a:bodyPr/>
          <a:lstStyle/>
          <a:p>
            <a:endParaRPr lang="en-US"/>
          </a:p>
        </p:txBody>
      </p:sp>
      <p:sp>
        <p:nvSpPr>
          <p:cNvPr id="45143" name="Freeform 89"/>
          <p:cNvSpPr>
            <a:spLocks/>
          </p:cNvSpPr>
          <p:nvPr/>
        </p:nvSpPr>
        <p:spPr bwMode="auto">
          <a:xfrm>
            <a:off x="4246563" y="1970088"/>
            <a:ext cx="71437" cy="98425"/>
          </a:xfrm>
          <a:custGeom>
            <a:avLst/>
            <a:gdLst>
              <a:gd name="T0" fmla="*/ 2147483647 w 45"/>
              <a:gd name="T1" fmla="*/ 2147483647 h 62"/>
              <a:gd name="T2" fmla="*/ 2147483647 w 45"/>
              <a:gd name="T3" fmla="*/ 2147483647 h 62"/>
              <a:gd name="T4" fmla="*/ 2147483647 w 45"/>
              <a:gd name="T5" fmla="*/ 2147483647 h 62"/>
              <a:gd name="T6" fmla="*/ 2147483647 w 45"/>
              <a:gd name="T7" fmla="*/ 2147483647 h 62"/>
              <a:gd name="T8" fmla="*/ 2147483647 w 45"/>
              <a:gd name="T9" fmla="*/ 2147483647 h 62"/>
              <a:gd name="T10" fmla="*/ 2147483647 w 45"/>
              <a:gd name="T11" fmla="*/ 2147483647 h 62"/>
              <a:gd name="T12" fmla="*/ 2147483647 w 45"/>
              <a:gd name="T13" fmla="*/ 2147483647 h 62"/>
              <a:gd name="T14" fmla="*/ 2147483647 w 45"/>
              <a:gd name="T15" fmla="*/ 2147483647 h 62"/>
              <a:gd name="T16" fmla="*/ 2147483647 w 45"/>
              <a:gd name="T17" fmla="*/ 2147483647 h 62"/>
              <a:gd name="T18" fmla="*/ 0 w 45"/>
              <a:gd name="T19" fmla="*/ 2147483647 h 62"/>
              <a:gd name="T20" fmla="*/ 0 w 45"/>
              <a:gd name="T21" fmla="*/ 0 h 62"/>
              <a:gd name="T22" fmla="*/ 2147483647 w 45"/>
              <a:gd name="T23" fmla="*/ 0 h 62"/>
              <a:gd name="T24" fmla="*/ 2147483647 w 45"/>
              <a:gd name="T25" fmla="*/ 2147483647 h 62"/>
              <a:gd name="T26" fmla="*/ 2147483647 w 45"/>
              <a:gd name="T27" fmla="*/ 2147483647 h 62"/>
              <a:gd name="T28" fmla="*/ 2147483647 w 45"/>
              <a:gd name="T29" fmla="*/ 2147483647 h 62"/>
              <a:gd name="T30" fmla="*/ 2147483647 w 45"/>
              <a:gd name="T31" fmla="*/ 2147483647 h 62"/>
              <a:gd name="T32" fmla="*/ 2147483647 w 45"/>
              <a:gd name="T33" fmla="*/ 0 h 62"/>
              <a:gd name="T34" fmla="*/ 2147483647 w 45"/>
              <a:gd name="T35" fmla="*/ 0 h 62"/>
              <a:gd name="T36" fmla="*/ 2147483647 w 45"/>
              <a:gd name="T37" fmla="*/ 0 h 62"/>
              <a:gd name="T38" fmla="*/ 2147483647 w 45"/>
              <a:gd name="T39" fmla="*/ 2147483647 h 6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5"/>
              <a:gd name="T61" fmla="*/ 0 h 62"/>
              <a:gd name="T62" fmla="*/ 45 w 45"/>
              <a:gd name="T63" fmla="*/ 62 h 6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5" h="62">
                <a:moveTo>
                  <a:pt x="42" y="17"/>
                </a:moveTo>
                <a:lnTo>
                  <a:pt x="42" y="17"/>
                </a:lnTo>
                <a:lnTo>
                  <a:pt x="35" y="17"/>
                </a:lnTo>
                <a:lnTo>
                  <a:pt x="31" y="17"/>
                </a:lnTo>
                <a:lnTo>
                  <a:pt x="24" y="20"/>
                </a:lnTo>
                <a:lnTo>
                  <a:pt x="21" y="27"/>
                </a:lnTo>
                <a:lnTo>
                  <a:pt x="21" y="34"/>
                </a:lnTo>
                <a:lnTo>
                  <a:pt x="21" y="62"/>
                </a:lnTo>
                <a:lnTo>
                  <a:pt x="0" y="62"/>
                </a:lnTo>
                <a:lnTo>
                  <a:pt x="0" y="0"/>
                </a:lnTo>
                <a:lnTo>
                  <a:pt x="17" y="0"/>
                </a:lnTo>
                <a:lnTo>
                  <a:pt x="17" y="10"/>
                </a:lnTo>
                <a:lnTo>
                  <a:pt x="24" y="3"/>
                </a:lnTo>
                <a:lnTo>
                  <a:pt x="38" y="0"/>
                </a:lnTo>
                <a:lnTo>
                  <a:pt x="45" y="0"/>
                </a:lnTo>
                <a:lnTo>
                  <a:pt x="42" y="17"/>
                </a:lnTo>
                <a:close/>
              </a:path>
            </a:pathLst>
          </a:custGeom>
          <a:solidFill>
            <a:srgbClr val="587ABC"/>
          </a:solidFill>
          <a:ln w="9525">
            <a:noFill/>
            <a:round/>
            <a:headEnd/>
            <a:tailEnd/>
          </a:ln>
        </p:spPr>
        <p:txBody>
          <a:bodyPr/>
          <a:lstStyle/>
          <a:p>
            <a:endParaRPr lang="en-US"/>
          </a:p>
        </p:txBody>
      </p:sp>
      <p:sp>
        <p:nvSpPr>
          <p:cNvPr id="45144" name="Freeform 90"/>
          <p:cNvSpPr>
            <a:spLocks noEditPoints="1"/>
          </p:cNvSpPr>
          <p:nvPr/>
        </p:nvSpPr>
        <p:spPr bwMode="auto">
          <a:xfrm>
            <a:off x="4322763" y="1970088"/>
            <a:ext cx="100012" cy="98425"/>
          </a:xfrm>
          <a:custGeom>
            <a:avLst/>
            <a:gdLst>
              <a:gd name="T0" fmla="*/ 2147483647 w 63"/>
              <a:gd name="T1" fmla="*/ 2147483647 h 62"/>
              <a:gd name="T2" fmla="*/ 2147483647 w 63"/>
              <a:gd name="T3" fmla="*/ 2147483647 h 62"/>
              <a:gd name="T4" fmla="*/ 2147483647 w 63"/>
              <a:gd name="T5" fmla="*/ 2147483647 h 62"/>
              <a:gd name="T6" fmla="*/ 2147483647 w 63"/>
              <a:gd name="T7" fmla="*/ 2147483647 h 62"/>
              <a:gd name="T8" fmla="*/ 2147483647 w 63"/>
              <a:gd name="T9" fmla="*/ 2147483647 h 62"/>
              <a:gd name="T10" fmla="*/ 2147483647 w 63"/>
              <a:gd name="T11" fmla="*/ 2147483647 h 62"/>
              <a:gd name="T12" fmla="*/ 2147483647 w 63"/>
              <a:gd name="T13" fmla="*/ 2147483647 h 62"/>
              <a:gd name="T14" fmla="*/ 2147483647 w 63"/>
              <a:gd name="T15" fmla="*/ 2147483647 h 62"/>
              <a:gd name="T16" fmla="*/ 2147483647 w 63"/>
              <a:gd name="T17" fmla="*/ 2147483647 h 62"/>
              <a:gd name="T18" fmla="*/ 2147483647 w 63"/>
              <a:gd name="T19" fmla="*/ 2147483647 h 62"/>
              <a:gd name="T20" fmla="*/ 2147483647 w 63"/>
              <a:gd name="T21" fmla="*/ 2147483647 h 62"/>
              <a:gd name="T22" fmla="*/ 0 w 63"/>
              <a:gd name="T23" fmla="*/ 2147483647 h 62"/>
              <a:gd name="T24" fmla="*/ 0 w 63"/>
              <a:gd name="T25" fmla="*/ 2147483647 h 62"/>
              <a:gd name="T26" fmla="*/ 2147483647 w 63"/>
              <a:gd name="T27" fmla="*/ 2147483647 h 62"/>
              <a:gd name="T28" fmla="*/ 2147483647 w 63"/>
              <a:gd name="T29" fmla="*/ 2147483647 h 62"/>
              <a:gd name="T30" fmla="*/ 2147483647 w 63"/>
              <a:gd name="T31" fmla="*/ 2147483647 h 62"/>
              <a:gd name="T32" fmla="*/ 2147483647 w 63"/>
              <a:gd name="T33" fmla="*/ 2147483647 h 62"/>
              <a:gd name="T34" fmla="*/ 2147483647 w 63"/>
              <a:gd name="T35" fmla="*/ 2147483647 h 62"/>
              <a:gd name="T36" fmla="*/ 2147483647 w 63"/>
              <a:gd name="T37" fmla="*/ 2147483647 h 62"/>
              <a:gd name="T38" fmla="*/ 2147483647 w 63"/>
              <a:gd name="T39" fmla="*/ 2147483647 h 62"/>
              <a:gd name="T40" fmla="*/ 2147483647 w 63"/>
              <a:gd name="T41" fmla="*/ 2147483647 h 62"/>
              <a:gd name="T42" fmla="*/ 2147483647 w 63"/>
              <a:gd name="T43" fmla="*/ 2147483647 h 62"/>
              <a:gd name="T44" fmla="*/ 2147483647 w 63"/>
              <a:gd name="T45" fmla="*/ 2147483647 h 62"/>
              <a:gd name="T46" fmla="*/ 2147483647 w 63"/>
              <a:gd name="T47" fmla="*/ 2147483647 h 62"/>
              <a:gd name="T48" fmla="*/ 2147483647 w 63"/>
              <a:gd name="T49" fmla="*/ 2147483647 h 62"/>
              <a:gd name="T50" fmla="*/ 2147483647 w 63"/>
              <a:gd name="T51" fmla="*/ 2147483647 h 62"/>
              <a:gd name="T52" fmla="*/ 2147483647 w 63"/>
              <a:gd name="T53" fmla="*/ 2147483647 h 62"/>
              <a:gd name="T54" fmla="*/ 2147483647 w 63"/>
              <a:gd name="T55" fmla="*/ 2147483647 h 62"/>
              <a:gd name="T56" fmla="*/ 2147483647 w 63"/>
              <a:gd name="T57" fmla="*/ 0 h 62"/>
              <a:gd name="T58" fmla="*/ 2147483647 w 63"/>
              <a:gd name="T59" fmla="*/ 0 h 62"/>
              <a:gd name="T60" fmla="*/ 2147483647 w 63"/>
              <a:gd name="T61" fmla="*/ 0 h 62"/>
              <a:gd name="T62" fmla="*/ 2147483647 w 63"/>
              <a:gd name="T63" fmla="*/ 0 h 62"/>
              <a:gd name="T64" fmla="*/ 2147483647 w 63"/>
              <a:gd name="T65" fmla="*/ 2147483647 h 62"/>
              <a:gd name="T66" fmla="*/ 2147483647 w 63"/>
              <a:gd name="T67" fmla="*/ 2147483647 h 62"/>
              <a:gd name="T68" fmla="*/ 2147483647 w 63"/>
              <a:gd name="T69" fmla="*/ 2147483647 h 62"/>
              <a:gd name="T70" fmla="*/ 2147483647 w 63"/>
              <a:gd name="T71" fmla="*/ 2147483647 h 62"/>
              <a:gd name="T72" fmla="*/ 2147483647 w 63"/>
              <a:gd name="T73" fmla="*/ 2147483647 h 62"/>
              <a:gd name="T74" fmla="*/ 2147483647 w 63"/>
              <a:gd name="T75" fmla="*/ 2147483647 h 62"/>
              <a:gd name="T76" fmla="*/ 2147483647 w 63"/>
              <a:gd name="T77" fmla="*/ 2147483647 h 62"/>
              <a:gd name="T78" fmla="*/ 2147483647 w 63"/>
              <a:gd name="T79" fmla="*/ 2147483647 h 62"/>
              <a:gd name="T80" fmla="*/ 2147483647 w 63"/>
              <a:gd name="T81" fmla="*/ 2147483647 h 62"/>
              <a:gd name="T82" fmla="*/ 2147483647 w 63"/>
              <a:gd name="T83" fmla="*/ 2147483647 h 62"/>
              <a:gd name="T84" fmla="*/ 2147483647 w 63"/>
              <a:gd name="T85" fmla="*/ 2147483647 h 62"/>
              <a:gd name="T86" fmla="*/ 2147483647 w 63"/>
              <a:gd name="T87" fmla="*/ 2147483647 h 62"/>
              <a:gd name="T88" fmla="*/ 2147483647 w 63"/>
              <a:gd name="T89" fmla="*/ 2147483647 h 62"/>
              <a:gd name="T90" fmla="*/ 2147483647 w 63"/>
              <a:gd name="T91" fmla="*/ 2147483647 h 62"/>
              <a:gd name="T92" fmla="*/ 2147483647 w 63"/>
              <a:gd name="T93" fmla="*/ 2147483647 h 62"/>
              <a:gd name="T94" fmla="*/ 2147483647 w 63"/>
              <a:gd name="T95" fmla="*/ 2147483647 h 62"/>
              <a:gd name="T96" fmla="*/ 2147483647 w 63"/>
              <a:gd name="T97" fmla="*/ 2147483647 h 62"/>
              <a:gd name="T98" fmla="*/ 2147483647 w 63"/>
              <a:gd name="T99" fmla="*/ 2147483647 h 62"/>
              <a:gd name="T100" fmla="*/ 2147483647 w 63"/>
              <a:gd name="T101" fmla="*/ 2147483647 h 62"/>
              <a:gd name="T102" fmla="*/ 2147483647 w 63"/>
              <a:gd name="T103" fmla="*/ 2147483647 h 62"/>
              <a:gd name="T104" fmla="*/ 2147483647 w 63"/>
              <a:gd name="T105" fmla="*/ 2147483647 h 62"/>
              <a:gd name="T106" fmla="*/ 2147483647 w 63"/>
              <a:gd name="T107" fmla="*/ 2147483647 h 6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63"/>
              <a:gd name="T163" fmla="*/ 0 h 62"/>
              <a:gd name="T164" fmla="*/ 63 w 63"/>
              <a:gd name="T165" fmla="*/ 62 h 6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63" h="62">
                <a:moveTo>
                  <a:pt x="42" y="62"/>
                </a:moveTo>
                <a:lnTo>
                  <a:pt x="42" y="62"/>
                </a:lnTo>
                <a:lnTo>
                  <a:pt x="42" y="51"/>
                </a:lnTo>
                <a:lnTo>
                  <a:pt x="35" y="58"/>
                </a:lnTo>
                <a:lnTo>
                  <a:pt x="25" y="62"/>
                </a:lnTo>
                <a:lnTo>
                  <a:pt x="14" y="62"/>
                </a:lnTo>
                <a:lnTo>
                  <a:pt x="7" y="58"/>
                </a:lnTo>
                <a:lnTo>
                  <a:pt x="4" y="51"/>
                </a:lnTo>
                <a:lnTo>
                  <a:pt x="0" y="45"/>
                </a:lnTo>
                <a:lnTo>
                  <a:pt x="4" y="31"/>
                </a:lnTo>
                <a:lnTo>
                  <a:pt x="11" y="27"/>
                </a:lnTo>
                <a:lnTo>
                  <a:pt x="21" y="24"/>
                </a:lnTo>
                <a:lnTo>
                  <a:pt x="32" y="24"/>
                </a:lnTo>
                <a:lnTo>
                  <a:pt x="42" y="24"/>
                </a:lnTo>
                <a:lnTo>
                  <a:pt x="42" y="17"/>
                </a:lnTo>
                <a:lnTo>
                  <a:pt x="38" y="13"/>
                </a:lnTo>
                <a:lnTo>
                  <a:pt x="28" y="13"/>
                </a:lnTo>
                <a:lnTo>
                  <a:pt x="18" y="13"/>
                </a:lnTo>
                <a:lnTo>
                  <a:pt x="7" y="17"/>
                </a:lnTo>
                <a:lnTo>
                  <a:pt x="7" y="3"/>
                </a:lnTo>
                <a:lnTo>
                  <a:pt x="21" y="0"/>
                </a:lnTo>
                <a:lnTo>
                  <a:pt x="32" y="0"/>
                </a:lnTo>
                <a:lnTo>
                  <a:pt x="42" y="0"/>
                </a:lnTo>
                <a:lnTo>
                  <a:pt x="52" y="3"/>
                </a:lnTo>
                <a:lnTo>
                  <a:pt x="59" y="13"/>
                </a:lnTo>
                <a:lnTo>
                  <a:pt x="63" y="24"/>
                </a:lnTo>
                <a:lnTo>
                  <a:pt x="63" y="48"/>
                </a:lnTo>
                <a:lnTo>
                  <a:pt x="63" y="62"/>
                </a:lnTo>
                <a:lnTo>
                  <a:pt x="42" y="62"/>
                </a:lnTo>
                <a:close/>
                <a:moveTo>
                  <a:pt x="28" y="48"/>
                </a:moveTo>
                <a:lnTo>
                  <a:pt x="28" y="48"/>
                </a:lnTo>
                <a:lnTo>
                  <a:pt x="35" y="48"/>
                </a:lnTo>
                <a:lnTo>
                  <a:pt x="38" y="45"/>
                </a:lnTo>
                <a:lnTo>
                  <a:pt x="42" y="34"/>
                </a:lnTo>
                <a:lnTo>
                  <a:pt x="32" y="34"/>
                </a:lnTo>
                <a:lnTo>
                  <a:pt x="25" y="34"/>
                </a:lnTo>
                <a:lnTo>
                  <a:pt x="21" y="38"/>
                </a:lnTo>
                <a:lnTo>
                  <a:pt x="21" y="41"/>
                </a:lnTo>
                <a:lnTo>
                  <a:pt x="21" y="48"/>
                </a:lnTo>
                <a:lnTo>
                  <a:pt x="28" y="48"/>
                </a:lnTo>
                <a:close/>
              </a:path>
            </a:pathLst>
          </a:custGeom>
          <a:solidFill>
            <a:srgbClr val="587ABC"/>
          </a:solidFill>
          <a:ln w="9525">
            <a:noFill/>
            <a:round/>
            <a:headEnd/>
            <a:tailEnd/>
          </a:ln>
        </p:spPr>
        <p:txBody>
          <a:bodyPr/>
          <a:lstStyle/>
          <a:p>
            <a:endParaRPr lang="en-US"/>
          </a:p>
        </p:txBody>
      </p:sp>
      <p:sp>
        <p:nvSpPr>
          <p:cNvPr id="45145" name="Freeform 91"/>
          <p:cNvSpPr>
            <a:spLocks/>
          </p:cNvSpPr>
          <p:nvPr/>
        </p:nvSpPr>
        <p:spPr bwMode="auto">
          <a:xfrm>
            <a:off x="4433888" y="1936750"/>
            <a:ext cx="76200" cy="131763"/>
          </a:xfrm>
          <a:custGeom>
            <a:avLst/>
            <a:gdLst>
              <a:gd name="T0" fmla="*/ 0 w 48"/>
              <a:gd name="T1" fmla="*/ 2147483647 h 83"/>
              <a:gd name="T2" fmla="*/ 2147483647 w 48"/>
              <a:gd name="T3" fmla="*/ 2147483647 h 83"/>
              <a:gd name="T4" fmla="*/ 2147483647 w 48"/>
              <a:gd name="T5" fmla="*/ 2147483647 h 83"/>
              <a:gd name="T6" fmla="*/ 2147483647 w 48"/>
              <a:gd name="T7" fmla="*/ 0 h 83"/>
              <a:gd name="T8" fmla="*/ 2147483647 w 48"/>
              <a:gd name="T9" fmla="*/ 2147483647 h 83"/>
              <a:gd name="T10" fmla="*/ 2147483647 w 48"/>
              <a:gd name="T11" fmla="*/ 2147483647 h 83"/>
              <a:gd name="T12" fmla="*/ 2147483647 w 48"/>
              <a:gd name="T13" fmla="*/ 2147483647 h 83"/>
              <a:gd name="T14" fmla="*/ 2147483647 w 48"/>
              <a:gd name="T15" fmla="*/ 2147483647 h 83"/>
              <a:gd name="T16" fmla="*/ 2147483647 w 48"/>
              <a:gd name="T17" fmla="*/ 2147483647 h 83"/>
              <a:gd name="T18" fmla="*/ 2147483647 w 48"/>
              <a:gd name="T19" fmla="*/ 2147483647 h 83"/>
              <a:gd name="T20" fmla="*/ 2147483647 w 48"/>
              <a:gd name="T21" fmla="*/ 2147483647 h 83"/>
              <a:gd name="T22" fmla="*/ 2147483647 w 48"/>
              <a:gd name="T23" fmla="*/ 2147483647 h 83"/>
              <a:gd name="T24" fmla="*/ 2147483647 w 48"/>
              <a:gd name="T25" fmla="*/ 2147483647 h 83"/>
              <a:gd name="T26" fmla="*/ 2147483647 w 48"/>
              <a:gd name="T27" fmla="*/ 2147483647 h 83"/>
              <a:gd name="T28" fmla="*/ 2147483647 w 48"/>
              <a:gd name="T29" fmla="*/ 2147483647 h 83"/>
              <a:gd name="T30" fmla="*/ 2147483647 w 48"/>
              <a:gd name="T31" fmla="*/ 2147483647 h 83"/>
              <a:gd name="T32" fmla="*/ 2147483647 w 48"/>
              <a:gd name="T33" fmla="*/ 2147483647 h 83"/>
              <a:gd name="T34" fmla="*/ 2147483647 w 48"/>
              <a:gd name="T35" fmla="*/ 2147483647 h 83"/>
              <a:gd name="T36" fmla="*/ 2147483647 w 48"/>
              <a:gd name="T37" fmla="*/ 2147483647 h 83"/>
              <a:gd name="T38" fmla="*/ 2147483647 w 48"/>
              <a:gd name="T39" fmla="*/ 2147483647 h 83"/>
              <a:gd name="T40" fmla="*/ 2147483647 w 48"/>
              <a:gd name="T41" fmla="*/ 2147483647 h 83"/>
              <a:gd name="T42" fmla="*/ 2147483647 w 48"/>
              <a:gd name="T43" fmla="*/ 2147483647 h 83"/>
              <a:gd name="T44" fmla="*/ 2147483647 w 48"/>
              <a:gd name="T45" fmla="*/ 2147483647 h 83"/>
              <a:gd name="T46" fmla="*/ 0 w 48"/>
              <a:gd name="T47" fmla="*/ 2147483647 h 83"/>
              <a:gd name="T48" fmla="*/ 0 w 48"/>
              <a:gd name="T49" fmla="*/ 2147483647 h 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8"/>
              <a:gd name="T76" fmla="*/ 0 h 83"/>
              <a:gd name="T77" fmla="*/ 48 w 48"/>
              <a:gd name="T78" fmla="*/ 83 h 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8" h="83">
                <a:moveTo>
                  <a:pt x="0" y="21"/>
                </a:moveTo>
                <a:lnTo>
                  <a:pt x="13" y="21"/>
                </a:lnTo>
                <a:lnTo>
                  <a:pt x="13" y="7"/>
                </a:lnTo>
                <a:lnTo>
                  <a:pt x="34" y="0"/>
                </a:lnTo>
                <a:lnTo>
                  <a:pt x="34" y="21"/>
                </a:lnTo>
                <a:lnTo>
                  <a:pt x="48" y="21"/>
                </a:lnTo>
                <a:lnTo>
                  <a:pt x="48" y="34"/>
                </a:lnTo>
                <a:lnTo>
                  <a:pt x="34" y="34"/>
                </a:lnTo>
                <a:lnTo>
                  <a:pt x="34" y="59"/>
                </a:lnTo>
                <a:lnTo>
                  <a:pt x="34" y="66"/>
                </a:lnTo>
                <a:lnTo>
                  <a:pt x="41" y="69"/>
                </a:lnTo>
                <a:lnTo>
                  <a:pt x="48" y="69"/>
                </a:lnTo>
                <a:lnTo>
                  <a:pt x="48" y="83"/>
                </a:lnTo>
                <a:lnTo>
                  <a:pt x="34" y="83"/>
                </a:lnTo>
                <a:lnTo>
                  <a:pt x="24" y="83"/>
                </a:lnTo>
                <a:lnTo>
                  <a:pt x="17" y="76"/>
                </a:lnTo>
                <a:lnTo>
                  <a:pt x="13" y="69"/>
                </a:lnTo>
                <a:lnTo>
                  <a:pt x="10" y="62"/>
                </a:lnTo>
                <a:lnTo>
                  <a:pt x="10" y="34"/>
                </a:lnTo>
                <a:lnTo>
                  <a:pt x="0" y="34"/>
                </a:lnTo>
                <a:lnTo>
                  <a:pt x="0" y="21"/>
                </a:lnTo>
                <a:close/>
              </a:path>
            </a:pathLst>
          </a:custGeom>
          <a:solidFill>
            <a:srgbClr val="587ABC"/>
          </a:solidFill>
          <a:ln w="9525">
            <a:noFill/>
            <a:round/>
            <a:headEnd/>
            <a:tailEnd/>
          </a:ln>
        </p:spPr>
        <p:txBody>
          <a:bodyPr/>
          <a:lstStyle/>
          <a:p>
            <a:endParaRPr lang="en-US"/>
          </a:p>
        </p:txBody>
      </p:sp>
      <p:sp>
        <p:nvSpPr>
          <p:cNvPr id="45146" name="Freeform 92"/>
          <p:cNvSpPr>
            <a:spLocks noEditPoints="1"/>
          </p:cNvSpPr>
          <p:nvPr/>
        </p:nvSpPr>
        <p:spPr bwMode="auto">
          <a:xfrm>
            <a:off x="4525963" y="1930400"/>
            <a:ext cx="33337" cy="138113"/>
          </a:xfrm>
          <a:custGeom>
            <a:avLst/>
            <a:gdLst>
              <a:gd name="T0" fmla="*/ 2147483647 w 21"/>
              <a:gd name="T1" fmla="*/ 2147483647 h 87"/>
              <a:gd name="T2" fmla="*/ 0 w 21"/>
              <a:gd name="T3" fmla="*/ 2147483647 h 87"/>
              <a:gd name="T4" fmla="*/ 0 w 21"/>
              <a:gd name="T5" fmla="*/ 0 h 87"/>
              <a:gd name="T6" fmla="*/ 2147483647 w 21"/>
              <a:gd name="T7" fmla="*/ 0 h 87"/>
              <a:gd name="T8" fmla="*/ 2147483647 w 21"/>
              <a:gd name="T9" fmla="*/ 2147483647 h 87"/>
              <a:gd name="T10" fmla="*/ 0 w 21"/>
              <a:gd name="T11" fmla="*/ 2147483647 h 87"/>
              <a:gd name="T12" fmla="*/ 2147483647 w 21"/>
              <a:gd name="T13" fmla="*/ 2147483647 h 87"/>
              <a:gd name="T14" fmla="*/ 2147483647 w 21"/>
              <a:gd name="T15" fmla="*/ 2147483647 h 87"/>
              <a:gd name="T16" fmla="*/ 0 w 21"/>
              <a:gd name="T17" fmla="*/ 2147483647 h 87"/>
              <a:gd name="T18" fmla="*/ 0 w 21"/>
              <a:gd name="T19" fmla="*/ 2147483647 h 8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
              <a:gd name="T31" fmla="*/ 0 h 87"/>
              <a:gd name="T32" fmla="*/ 21 w 21"/>
              <a:gd name="T33" fmla="*/ 87 h 8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 h="87">
                <a:moveTo>
                  <a:pt x="21" y="14"/>
                </a:moveTo>
                <a:lnTo>
                  <a:pt x="0" y="14"/>
                </a:lnTo>
                <a:lnTo>
                  <a:pt x="0" y="0"/>
                </a:lnTo>
                <a:lnTo>
                  <a:pt x="21" y="0"/>
                </a:lnTo>
                <a:lnTo>
                  <a:pt x="21" y="14"/>
                </a:lnTo>
                <a:close/>
                <a:moveTo>
                  <a:pt x="0" y="25"/>
                </a:moveTo>
                <a:lnTo>
                  <a:pt x="21" y="25"/>
                </a:lnTo>
                <a:lnTo>
                  <a:pt x="21" y="87"/>
                </a:lnTo>
                <a:lnTo>
                  <a:pt x="0" y="87"/>
                </a:lnTo>
                <a:lnTo>
                  <a:pt x="0" y="25"/>
                </a:lnTo>
                <a:close/>
              </a:path>
            </a:pathLst>
          </a:custGeom>
          <a:solidFill>
            <a:srgbClr val="587ABC"/>
          </a:solidFill>
          <a:ln w="9525">
            <a:noFill/>
            <a:round/>
            <a:headEnd/>
            <a:tailEnd/>
          </a:ln>
        </p:spPr>
        <p:txBody>
          <a:bodyPr/>
          <a:lstStyle/>
          <a:p>
            <a:endParaRPr lang="en-US"/>
          </a:p>
        </p:txBody>
      </p:sp>
      <p:sp>
        <p:nvSpPr>
          <p:cNvPr id="45147" name="Freeform 93"/>
          <p:cNvSpPr>
            <a:spLocks/>
          </p:cNvSpPr>
          <p:nvPr/>
        </p:nvSpPr>
        <p:spPr bwMode="auto">
          <a:xfrm>
            <a:off x="4575175" y="1970088"/>
            <a:ext cx="109538" cy="98425"/>
          </a:xfrm>
          <a:custGeom>
            <a:avLst/>
            <a:gdLst>
              <a:gd name="T0" fmla="*/ 0 w 69"/>
              <a:gd name="T1" fmla="*/ 0 h 62"/>
              <a:gd name="T2" fmla="*/ 2147483647 w 69"/>
              <a:gd name="T3" fmla="*/ 0 h 62"/>
              <a:gd name="T4" fmla="*/ 2147483647 w 69"/>
              <a:gd name="T5" fmla="*/ 2147483647 h 62"/>
              <a:gd name="T6" fmla="*/ 2147483647 w 69"/>
              <a:gd name="T7" fmla="*/ 2147483647 h 62"/>
              <a:gd name="T8" fmla="*/ 2147483647 w 69"/>
              <a:gd name="T9" fmla="*/ 0 h 62"/>
              <a:gd name="T10" fmla="*/ 2147483647 w 69"/>
              <a:gd name="T11" fmla="*/ 0 h 62"/>
              <a:gd name="T12" fmla="*/ 2147483647 w 69"/>
              <a:gd name="T13" fmla="*/ 2147483647 h 62"/>
              <a:gd name="T14" fmla="*/ 2147483647 w 69"/>
              <a:gd name="T15" fmla="*/ 2147483647 h 62"/>
              <a:gd name="T16" fmla="*/ 0 w 69"/>
              <a:gd name="T17" fmla="*/ 0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9"/>
              <a:gd name="T28" fmla="*/ 0 h 62"/>
              <a:gd name="T29" fmla="*/ 69 w 69"/>
              <a:gd name="T30" fmla="*/ 62 h 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9" h="62">
                <a:moveTo>
                  <a:pt x="0" y="0"/>
                </a:moveTo>
                <a:lnTo>
                  <a:pt x="24" y="0"/>
                </a:lnTo>
                <a:lnTo>
                  <a:pt x="35" y="45"/>
                </a:lnTo>
                <a:lnTo>
                  <a:pt x="49" y="0"/>
                </a:lnTo>
                <a:lnTo>
                  <a:pt x="69" y="0"/>
                </a:lnTo>
                <a:lnTo>
                  <a:pt x="49" y="62"/>
                </a:lnTo>
                <a:lnTo>
                  <a:pt x="24" y="62"/>
                </a:lnTo>
                <a:lnTo>
                  <a:pt x="0" y="0"/>
                </a:lnTo>
                <a:close/>
              </a:path>
            </a:pathLst>
          </a:custGeom>
          <a:solidFill>
            <a:srgbClr val="587ABC"/>
          </a:solidFill>
          <a:ln w="9525">
            <a:noFill/>
            <a:round/>
            <a:headEnd/>
            <a:tailEnd/>
          </a:ln>
        </p:spPr>
        <p:txBody>
          <a:bodyPr/>
          <a:lstStyle/>
          <a:p>
            <a:endParaRPr lang="en-US"/>
          </a:p>
        </p:txBody>
      </p:sp>
      <p:sp>
        <p:nvSpPr>
          <p:cNvPr id="45148" name="Freeform 94"/>
          <p:cNvSpPr>
            <a:spLocks noEditPoints="1"/>
          </p:cNvSpPr>
          <p:nvPr/>
        </p:nvSpPr>
        <p:spPr bwMode="auto">
          <a:xfrm>
            <a:off x="4695825" y="1970088"/>
            <a:ext cx="98425" cy="98425"/>
          </a:xfrm>
          <a:custGeom>
            <a:avLst/>
            <a:gdLst>
              <a:gd name="T0" fmla="*/ 2147483647 w 62"/>
              <a:gd name="T1" fmla="*/ 2147483647 h 62"/>
              <a:gd name="T2" fmla="*/ 2147483647 w 62"/>
              <a:gd name="T3" fmla="*/ 2147483647 h 62"/>
              <a:gd name="T4" fmla="*/ 2147483647 w 62"/>
              <a:gd name="T5" fmla="*/ 2147483647 h 62"/>
              <a:gd name="T6" fmla="*/ 2147483647 w 62"/>
              <a:gd name="T7" fmla="*/ 2147483647 h 62"/>
              <a:gd name="T8" fmla="*/ 2147483647 w 62"/>
              <a:gd name="T9" fmla="*/ 2147483647 h 62"/>
              <a:gd name="T10" fmla="*/ 2147483647 w 62"/>
              <a:gd name="T11" fmla="*/ 2147483647 h 62"/>
              <a:gd name="T12" fmla="*/ 2147483647 w 62"/>
              <a:gd name="T13" fmla="*/ 2147483647 h 62"/>
              <a:gd name="T14" fmla="*/ 2147483647 w 62"/>
              <a:gd name="T15" fmla="*/ 2147483647 h 62"/>
              <a:gd name="T16" fmla="*/ 2147483647 w 62"/>
              <a:gd name="T17" fmla="*/ 2147483647 h 62"/>
              <a:gd name="T18" fmla="*/ 2147483647 w 62"/>
              <a:gd name="T19" fmla="*/ 2147483647 h 62"/>
              <a:gd name="T20" fmla="*/ 2147483647 w 62"/>
              <a:gd name="T21" fmla="*/ 2147483647 h 62"/>
              <a:gd name="T22" fmla="*/ 2147483647 w 62"/>
              <a:gd name="T23" fmla="*/ 2147483647 h 62"/>
              <a:gd name="T24" fmla="*/ 2147483647 w 62"/>
              <a:gd name="T25" fmla="*/ 2147483647 h 62"/>
              <a:gd name="T26" fmla="*/ 2147483647 w 62"/>
              <a:gd name="T27" fmla="*/ 2147483647 h 62"/>
              <a:gd name="T28" fmla="*/ 2147483647 w 62"/>
              <a:gd name="T29" fmla="*/ 2147483647 h 62"/>
              <a:gd name="T30" fmla="*/ 0 w 62"/>
              <a:gd name="T31" fmla="*/ 2147483647 h 62"/>
              <a:gd name="T32" fmla="*/ 0 w 62"/>
              <a:gd name="T33" fmla="*/ 2147483647 h 62"/>
              <a:gd name="T34" fmla="*/ 0 w 62"/>
              <a:gd name="T35" fmla="*/ 2147483647 h 62"/>
              <a:gd name="T36" fmla="*/ 0 w 62"/>
              <a:gd name="T37" fmla="*/ 2147483647 h 62"/>
              <a:gd name="T38" fmla="*/ 2147483647 w 62"/>
              <a:gd name="T39" fmla="*/ 2147483647 h 62"/>
              <a:gd name="T40" fmla="*/ 2147483647 w 62"/>
              <a:gd name="T41" fmla="*/ 0 h 62"/>
              <a:gd name="T42" fmla="*/ 2147483647 w 62"/>
              <a:gd name="T43" fmla="*/ 0 h 62"/>
              <a:gd name="T44" fmla="*/ 2147483647 w 62"/>
              <a:gd name="T45" fmla="*/ 0 h 62"/>
              <a:gd name="T46" fmla="*/ 2147483647 w 62"/>
              <a:gd name="T47" fmla="*/ 2147483647 h 62"/>
              <a:gd name="T48" fmla="*/ 2147483647 w 62"/>
              <a:gd name="T49" fmla="*/ 2147483647 h 62"/>
              <a:gd name="T50" fmla="*/ 2147483647 w 62"/>
              <a:gd name="T51" fmla="*/ 2147483647 h 62"/>
              <a:gd name="T52" fmla="*/ 2147483647 w 62"/>
              <a:gd name="T53" fmla="*/ 2147483647 h 62"/>
              <a:gd name="T54" fmla="*/ 2147483647 w 62"/>
              <a:gd name="T55" fmla="*/ 2147483647 h 62"/>
              <a:gd name="T56" fmla="*/ 2147483647 w 62"/>
              <a:gd name="T57" fmla="*/ 2147483647 h 62"/>
              <a:gd name="T58" fmla="*/ 2147483647 w 62"/>
              <a:gd name="T59" fmla="*/ 2147483647 h 62"/>
              <a:gd name="T60" fmla="*/ 2147483647 w 62"/>
              <a:gd name="T61" fmla="*/ 2147483647 h 62"/>
              <a:gd name="T62" fmla="*/ 2147483647 w 62"/>
              <a:gd name="T63" fmla="*/ 2147483647 h 62"/>
              <a:gd name="T64" fmla="*/ 2147483647 w 62"/>
              <a:gd name="T65" fmla="*/ 2147483647 h 62"/>
              <a:gd name="T66" fmla="*/ 2147483647 w 62"/>
              <a:gd name="T67" fmla="*/ 2147483647 h 62"/>
              <a:gd name="T68" fmla="*/ 2147483647 w 62"/>
              <a:gd name="T69" fmla="*/ 2147483647 h 62"/>
              <a:gd name="T70" fmla="*/ 2147483647 w 62"/>
              <a:gd name="T71" fmla="*/ 2147483647 h 62"/>
              <a:gd name="T72" fmla="*/ 2147483647 w 62"/>
              <a:gd name="T73" fmla="*/ 2147483647 h 62"/>
              <a:gd name="T74" fmla="*/ 2147483647 w 62"/>
              <a:gd name="T75" fmla="*/ 2147483647 h 62"/>
              <a:gd name="T76" fmla="*/ 2147483647 w 62"/>
              <a:gd name="T77" fmla="*/ 2147483647 h 6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2"/>
              <a:gd name="T118" fmla="*/ 0 h 62"/>
              <a:gd name="T119" fmla="*/ 62 w 62"/>
              <a:gd name="T120" fmla="*/ 62 h 6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2" h="62">
                <a:moveTo>
                  <a:pt x="21" y="38"/>
                </a:moveTo>
                <a:lnTo>
                  <a:pt x="21" y="38"/>
                </a:lnTo>
                <a:lnTo>
                  <a:pt x="21" y="41"/>
                </a:lnTo>
                <a:lnTo>
                  <a:pt x="24" y="45"/>
                </a:lnTo>
                <a:lnTo>
                  <a:pt x="38" y="48"/>
                </a:lnTo>
                <a:lnTo>
                  <a:pt x="49" y="48"/>
                </a:lnTo>
                <a:lnTo>
                  <a:pt x="56" y="45"/>
                </a:lnTo>
                <a:lnTo>
                  <a:pt x="56" y="58"/>
                </a:lnTo>
                <a:lnTo>
                  <a:pt x="45" y="62"/>
                </a:lnTo>
                <a:lnTo>
                  <a:pt x="35" y="62"/>
                </a:lnTo>
                <a:lnTo>
                  <a:pt x="21" y="62"/>
                </a:lnTo>
                <a:lnTo>
                  <a:pt x="11" y="55"/>
                </a:lnTo>
                <a:lnTo>
                  <a:pt x="0" y="45"/>
                </a:lnTo>
                <a:lnTo>
                  <a:pt x="0" y="31"/>
                </a:lnTo>
                <a:lnTo>
                  <a:pt x="0" y="17"/>
                </a:lnTo>
                <a:lnTo>
                  <a:pt x="7" y="7"/>
                </a:lnTo>
                <a:lnTo>
                  <a:pt x="18" y="0"/>
                </a:lnTo>
                <a:lnTo>
                  <a:pt x="31" y="0"/>
                </a:lnTo>
                <a:lnTo>
                  <a:pt x="45" y="3"/>
                </a:lnTo>
                <a:lnTo>
                  <a:pt x="56" y="10"/>
                </a:lnTo>
                <a:lnTo>
                  <a:pt x="59" y="20"/>
                </a:lnTo>
                <a:lnTo>
                  <a:pt x="62" y="34"/>
                </a:lnTo>
                <a:lnTo>
                  <a:pt x="62" y="38"/>
                </a:lnTo>
                <a:lnTo>
                  <a:pt x="21" y="38"/>
                </a:lnTo>
                <a:close/>
                <a:moveTo>
                  <a:pt x="42" y="24"/>
                </a:moveTo>
                <a:lnTo>
                  <a:pt x="42" y="24"/>
                </a:lnTo>
                <a:lnTo>
                  <a:pt x="42" y="17"/>
                </a:lnTo>
                <a:lnTo>
                  <a:pt x="38" y="13"/>
                </a:lnTo>
                <a:lnTo>
                  <a:pt x="31" y="13"/>
                </a:lnTo>
                <a:lnTo>
                  <a:pt x="28" y="13"/>
                </a:lnTo>
                <a:lnTo>
                  <a:pt x="24" y="17"/>
                </a:lnTo>
                <a:lnTo>
                  <a:pt x="21" y="24"/>
                </a:lnTo>
                <a:lnTo>
                  <a:pt x="42" y="24"/>
                </a:lnTo>
                <a:close/>
              </a:path>
            </a:pathLst>
          </a:custGeom>
          <a:solidFill>
            <a:srgbClr val="587ABC"/>
          </a:solidFill>
          <a:ln w="9525">
            <a:no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2097088" y="85725"/>
            <a:ext cx="7046912" cy="762000"/>
          </a:xfrm>
        </p:spPr>
        <p:txBody>
          <a:bodyPr/>
          <a:lstStyle/>
          <a:p>
            <a:r>
              <a:rPr lang="en-US" smtClean="0"/>
              <a:t>IMPACT Objectives</a:t>
            </a:r>
          </a:p>
        </p:txBody>
      </p:sp>
      <p:sp>
        <p:nvSpPr>
          <p:cNvPr id="3" name="Content Placeholder 2"/>
          <p:cNvSpPr>
            <a:spLocks noGrp="1"/>
          </p:cNvSpPr>
          <p:nvPr>
            <p:ph idx="1"/>
          </p:nvPr>
        </p:nvSpPr>
        <p:spPr>
          <a:xfrm>
            <a:off x="157163" y="911225"/>
            <a:ext cx="8986837" cy="5946775"/>
          </a:xfrm>
        </p:spPr>
        <p:txBody>
          <a:bodyPr>
            <a:normAutofit fontScale="92500" lnSpcReduction="20000"/>
          </a:bodyPr>
          <a:lstStyle/>
          <a:p>
            <a:pPr>
              <a:defRPr/>
            </a:pPr>
            <a:r>
              <a:rPr lang="en-US" dirty="0" smtClean="0"/>
              <a:t>Extend CCD to include all required UTF data elements via S&amp;I Framework</a:t>
            </a:r>
          </a:p>
          <a:p>
            <a:pPr>
              <a:defRPr/>
            </a:pPr>
            <a:r>
              <a:rPr lang="en-US" dirty="0" smtClean="0"/>
              <a:t>Develop application to acquire/view/edit/send CCD+ (LAND &amp; SEE)</a:t>
            </a:r>
          </a:p>
          <a:p>
            <a:pPr>
              <a:defRPr/>
            </a:pPr>
            <a:r>
              <a:rPr lang="en-US" dirty="0" smtClean="0"/>
              <a:t>Develop consumer-oriented translator</a:t>
            </a:r>
          </a:p>
          <a:p>
            <a:pPr>
              <a:defRPr/>
            </a:pPr>
            <a:r>
              <a:rPr lang="en-US" dirty="0" smtClean="0"/>
              <a:t>Integrate tools into Worcester County: </a:t>
            </a:r>
          </a:p>
          <a:p>
            <a:pPr lvl="1">
              <a:defRPr/>
            </a:pPr>
            <a:r>
              <a:rPr lang="en-US" dirty="0" smtClean="0"/>
              <a:t>3 hospitals</a:t>
            </a:r>
          </a:p>
          <a:p>
            <a:pPr lvl="1">
              <a:defRPr/>
            </a:pPr>
            <a:r>
              <a:rPr lang="en-US" dirty="0" smtClean="0"/>
              <a:t>3 large group practices and 1 FQHC</a:t>
            </a:r>
          </a:p>
          <a:p>
            <a:pPr lvl="1">
              <a:defRPr/>
            </a:pPr>
            <a:r>
              <a:rPr lang="en-US" dirty="0" smtClean="0"/>
              <a:t>3 Home Health agencies</a:t>
            </a:r>
          </a:p>
          <a:p>
            <a:pPr lvl="1">
              <a:defRPr/>
            </a:pPr>
            <a:r>
              <a:rPr lang="en-US" dirty="0" smtClean="0"/>
              <a:t>8 SNFs/LTCs</a:t>
            </a:r>
          </a:p>
          <a:p>
            <a:pPr lvl="1">
              <a:defRPr/>
            </a:pPr>
            <a:r>
              <a:rPr lang="en-US" dirty="0" smtClean="0"/>
              <a:t>1 Inpatient Rehab Facilities</a:t>
            </a:r>
          </a:p>
          <a:p>
            <a:pPr>
              <a:defRPr/>
            </a:pPr>
            <a:r>
              <a:rPr lang="en-US" dirty="0" smtClean="0"/>
              <a:t>Measure outcomes</a:t>
            </a:r>
            <a:endParaRPr lang="en-US" dirty="0"/>
          </a:p>
        </p:txBody>
      </p:sp>
      <p:sp>
        <p:nvSpPr>
          <p:cNvPr id="46083" name="Slide Number Placeholder 3"/>
          <p:cNvSpPr>
            <a:spLocks noGrp="1"/>
          </p:cNvSpPr>
          <p:nvPr>
            <p:ph type="sldNum" sz="quarter" idx="10"/>
          </p:nvPr>
        </p:nvSpPr>
        <p:spPr>
          <a:noFill/>
        </p:spPr>
        <p:txBody>
          <a:bodyPr/>
          <a:lstStyle/>
          <a:p>
            <a:pPr fontAlgn="base">
              <a:spcBef>
                <a:spcPct val="0"/>
              </a:spcBef>
              <a:spcAft>
                <a:spcPct val="0"/>
              </a:spcAft>
            </a:pPr>
            <a:fld id="{AE2CCBDD-731A-41F4-803F-5E268735D56E}" type="slidenum">
              <a:rPr lang="en-US" smtClean="0"/>
              <a:pPr fontAlgn="base">
                <a:spcBef>
                  <a:spcPct val="0"/>
                </a:spcBef>
                <a:spcAft>
                  <a:spcPct val="0"/>
                </a:spcAft>
              </a:pPr>
              <a:t>3</a:t>
            </a:fld>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pPr marL="342900" indent="-342900"/>
            <a:r>
              <a:rPr lang="en-US" smtClean="0"/>
              <a:t>Where do we need vendor help</a:t>
            </a:r>
          </a:p>
        </p:txBody>
      </p:sp>
      <p:sp>
        <p:nvSpPr>
          <p:cNvPr id="47106" name="Content Placeholder 2"/>
          <p:cNvSpPr>
            <a:spLocks noGrp="1"/>
          </p:cNvSpPr>
          <p:nvPr>
            <p:ph idx="1"/>
          </p:nvPr>
        </p:nvSpPr>
        <p:spPr>
          <a:xfrm>
            <a:off x="304800" y="957263"/>
            <a:ext cx="8839200" cy="5900737"/>
          </a:xfrm>
        </p:spPr>
        <p:txBody>
          <a:bodyPr/>
          <a:lstStyle/>
          <a:p>
            <a:r>
              <a:rPr lang="en-US" smtClean="0"/>
              <a:t>SEE (</a:t>
            </a:r>
            <a:r>
              <a:rPr lang="en-US" b="1" smtClean="0"/>
              <a:t>S</a:t>
            </a:r>
            <a:r>
              <a:rPr lang="en-US" smtClean="0"/>
              <a:t>urrogate </a:t>
            </a:r>
            <a:r>
              <a:rPr lang="en-US" b="1" smtClean="0"/>
              <a:t>E</a:t>
            </a:r>
            <a:r>
              <a:rPr lang="en-US" smtClean="0"/>
              <a:t>HR </a:t>
            </a:r>
            <a:r>
              <a:rPr lang="en-US" b="1" smtClean="0"/>
              <a:t>E</a:t>
            </a:r>
            <a:r>
              <a:rPr lang="en-US" smtClean="0"/>
              <a:t>nvironment)</a:t>
            </a:r>
          </a:p>
          <a:p>
            <a:pPr lvl="1"/>
            <a:r>
              <a:rPr lang="en-US" smtClean="0"/>
              <a:t>Works with CDA-compliant documents</a:t>
            </a:r>
          </a:p>
          <a:p>
            <a:pPr lvl="1"/>
            <a:r>
              <a:rPr lang="en-US" smtClean="0"/>
              <a:t>View, Edit, Reconcile, Generate, Export</a:t>
            </a:r>
          </a:p>
          <a:p>
            <a:pPr lvl="1"/>
            <a:r>
              <a:rPr lang="en-US" smtClean="0"/>
              <a:t>Possibly also generate MDS and have a scheduling component</a:t>
            </a:r>
          </a:p>
          <a:p>
            <a:r>
              <a:rPr lang="en-US" smtClean="0"/>
              <a:t>Consumer-friendly CDA translator</a:t>
            </a:r>
          </a:p>
        </p:txBody>
      </p:sp>
      <p:sp>
        <p:nvSpPr>
          <p:cNvPr id="47107" name="Slide Number Placeholder 3"/>
          <p:cNvSpPr>
            <a:spLocks noGrp="1"/>
          </p:cNvSpPr>
          <p:nvPr>
            <p:ph type="sldNum" sz="quarter" idx="10"/>
          </p:nvPr>
        </p:nvSpPr>
        <p:spPr>
          <a:noFill/>
        </p:spPr>
        <p:txBody>
          <a:bodyPr/>
          <a:lstStyle/>
          <a:p>
            <a:pPr fontAlgn="base">
              <a:spcBef>
                <a:spcPct val="0"/>
              </a:spcBef>
              <a:spcAft>
                <a:spcPct val="0"/>
              </a:spcAft>
            </a:pPr>
            <a:fld id="{019ED9CF-8F41-4042-945C-605E21610786}" type="slidenum">
              <a:rPr lang="en-US" smtClean="0"/>
              <a:pPr fontAlgn="base">
                <a:spcBef>
                  <a:spcPct val="0"/>
                </a:spcBef>
                <a:spcAft>
                  <a:spcPct val="0"/>
                </a:spcAft>
              </a:pPr>
              <a:t>4</a:t>
            </a:fld>
            <a:endParaRPr lang="en-US" smtClean="0"/>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19275" y="3581400"/>
            <a:ext cx="6762750" cy="1600200"/>
          </a:xfrm>
        </p:spPr>
        <p:txBody>
          <a:bodyPr rtlCol="0">
            <a:normAutofit fontScale="90000"/>
          </a:bodyPr>
          <a:lstStyle/>
          <a:p>
            <a:pPr fontAlgn="auto">
              <a:spcAft>
                <a:spcPts val="0"/>
              </a:spcAft>
              <a:defRPr/>
            </a:pPr>
            <a:r>
              <a:rPr lang="en-US" dirty="0" smtClean="0"/>
              <a:t/>
            </a:r>
            <a:br>
              <a:rPr lang="en-US" dirty="0" smtClean="0"/>
            </a:br>
            <a:r>
              <a:rPr lang="en-US" dirty="0" smtClean="0"/>
              <a:t>NASL – National Association for the Support of Long Term Care and ONC Collaboration </a:t>
            </a:r>
            <a:br>
              <a:rPr lang="en-US" dirty="0" smtClean="0"/>
            </a:br>
            <a:r>
              <a:rPr lang="en-US" dirty="0"/>
              <a:t/>
            </a:r>
            <a:br>
              <a:rPr lang="en-US" dirty="0"/>
            </a:br>
            <a:r>
              <a:rPr lang="en-US" sz="2200" dirty="0" smtClean="0"/>
              <a:t>1.24.2012</a:t>
            </a:r>
            <a:endParaRPr lang="en-US" sz="2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274638"/>
            <a:ext cx="6781800" cy="1143000"/>
          </a:xfrm>
        </p:spPr>
        <p:txBody>
          <a:bodyPr>
            <a:normAutofit fontScale="90000"/>
          </a:bodyPr>
          <a:lstStyle/>
          <a:p>
            <a:pPr>
              <a:defRPr/>
            </a:pPr>
            <a:r>
              <a:rPr lang="en-US" dirty="0" smtClean="0"/>
              <a:t>CORHIO – Colorado Regional Health Information Organization</a:t>
            </a:r>
            <a:endParaRPr lang="en-US" dirty="0"/>
          </a:p>
        </p:txBody>
      </p:sp>
      <p:sp>
        <p:nvSpPr>
          <p:cNvPr id="9" name="Content Placeholder 8"/>
          <p:cNvSpPr>
            <a:spLocks noGrp="1"/>
          </p:cNvSpPr>
          <p:nvPr>
            <p:ph sz="quarter" idx="10"/>
          </p:nvPr>
        </p:nvSpPr>
        <p:spPr>
          <a:xfrm>
            <a:off x="457200" y="1524000"/>
            <a:ext cx="8229600" cy="4648200"/>
          </a:xfrm>
        </p:spPr>
        <p:txBody>
          <a:bodyPr rtlCol="0">
            <a:noAutofit/>
          </a:bodyPr>
          <a:lstStyle/>
          <a:p>
            <a:pPr marL="0" indent="0">
              <a:spcBef>
                <a:spcPts val="0"/>
              </a:spcBef>
              <a:spcAft>
                <a:spcPts val="0"/>
              </a:spcAft>
              <a:buFont typeface="Arial" charset="0"/>
              <a:buNone/>
              <a:defRPr/>
            </a:pPr>
            <a:r>
              <a:rPr lang="en-US" sz="2000" b="1" dirty="0" smtClean="0"/>
              <a:t>Goals – </a:t>
            </a:r>
          </a:p>
          <a:p>
            <a:pPr>
              <a:spcBef>
                <a:spcPts val="0"/>
              </a:spcBef>
              <a:spcAft>
                <a:spcPts val="0"/>
              </a:spcAft>
              <a:defRPr/>
            </a:pPr>
            <a:r>
              <a:rPr lang="en-US" sz="2000" dirty="0" smtClean="0"/>
              <a:t>Broad based adoption of HIE for the LTPAC providers – moving from paper based to electronic</a:t>
            </a:r>
          </a:p>
          <a:p>
            <a:pPr>
              <a:spcBef>
                <a:spcPts val="0"/>
              </a:spcBef>
              <a:spcAft>
                <a:spcPts val="0"/>
              </a:spcAft>
              <a:defRPr/>
            </a:pPr>
            <a:r>
              <a:rPr lang="en-US" sz="2000" dirty="0" smtClean="0"/>
              <a:t>Participation in HIE to Improve Care Transitions and Reduce Hospital Readmission</a:t>
            </a:r>
          </a:p>
          <a:p>
            <a:pPr lvl="1">
              <a:spcBef>
                <a:spcPts val="0"/>
              </a:spcBef>
              <a:spcAft>
                <a:spcPts val="0"/>
              </a:spcAft>
              <a:defRPr/>
            </a:pPr>
            <a:r>
              <a:rPr lang="en-US" sz="1800" dirty="0" smtClean="0"/>
              <a:t>Includes Home Health, Hospice, Skilled Nursing, Assisted Living, LTAC’s and RCF-DD</a:t>
            </a:r>
            <a:endParaRPr lang="en-US" sz="1800" dirty="0"/>
          </a:p>
          <a:p>
            <a:pPr marL="742950" lvl="2" indent="-342900">
              <a:spcBef>
                <a:spcPts val="0"/>
              </a:spcBef>
              <a:spcAft>
                <a:spcPts val="0"/>
              </a:spcAft>
              <a:defRPr/>
            </a:pPr>
            <a:r>
              <a:rPr lang="en-US" dirty="0" smtClean="0"/>
              <a:t>320 providers located in the targeted communities</a:t>
            </a:r>
          </a:p>
          <a:p>
            <a:pPr marL="1200150" lvl="3" indent="-342900">
              <a:spcBef>
                <a:spcPts val="0"/>
              </a:spcBef>
              <a:spcAft>
                <a:spcPts val="0"/>
              </a:spcAft>
              <a:defRPr/>
            </a:pPr>
            <a:r>
              <a:rPr lang="en-US" dirty="0" smtClean="0"/>
              <a:t>Boulder County = 77 providers  – population of 294,567</a:t>
            </a:r>
          </a:p>
          <a:p>
            <a:pPr marL="1200150" lvl="3" indent="-342900">
              <a:spcBef>
                <a:spcPts val="0"/>
              </a:spcBef>
              <a:spcAft>
                <a:spcPts val="0"/>
              </a:spcAft>
              <a:defRPr/>
            </a:pPr>
            <a:r>
              <a:rPr lang="en-US" dirty="0" smtClean="0"/>
              <a:t>Colorado Springs = 138 providers–population of 416,427</a:t>
            </a:r>
          </a:p>
          <a:p>
            <a:pPr marL="1200150" lvl="3" indent="-342900">
              <a:spcBef>
                <a:spcPts val="0"/>
              </a:spcBef>
              <a:spcAft>
                <a:spcPts val="0"/>
              </a:spcAft>
              <a:defRPr/>
            </a:pPr>
            <a:r>
              <a:rPr lang="en-US" dirty="0" smtClean="0"/>
              <a:t>Pueblo = 79 providers– population of 106,595</a:t>
            </a:r>
          </a:p>
          <a:p>
            <a:pPr marL="1200150" lvl="3" indent="-342900">
              <a:spcBef>
                <a:spcPts val="0"/>
              </a:spcBef>
              <a:spcAft>
                <a:spcPts val="0"/>
              </a:spcAft>
              <a:defRPr/>
            </a:pPr>
            <a:r>
              <a:rPr lang="en-US" dirty="0" smtClean="0"/>
              <a:t>San Luis Valley = 26 providers – population of 51,720</a:t>
            </a:r>
          </a:p>
          <a:p>
            <a:pPr marL="1657350" lvl="4" indent="-342900">
              <a:spcBef>
                <a:spcPts val="0"/>
              </a:spcBef>
              <a:spcAft>
                <a:spcPts val="0"/>
              </a:spcAft>
              <a:defRPr/>
            </a:pPr>
            <a:r>
              <a:rPr lang="en-US" dirty="0"/>
              <a:t>50% of LTPAC providers </a:t>
            </a:r>
            <a:r>
              <a:rPr lang="en-US" dirty="0" smtClean="0"/>
              <a:t>or 160 are </a:t>
            </a:r>
            <a:r>
              <a:rPr lang="en-US" dirty="0"/>
              <a:t>HIE participants by </a:t>
            </a:r>
            <a:r>
              <a:rPr lang="en-US" dirty="0" smtClean="0"/>
              <a:t>2014</a:t>
            </a:r>
          </a:p>
          <a:p>
            <a:pPr marL="742950" lvl="2" indent="-342900">
              <a:spcBef>
                <a:spcPts val="0"/>
              </a:spcBef>
              <a:spcAft>
                <a:spcPts val="0"/>
              </a:spcAft>
              <a:defRPr/>
            </a:pPr>
            <a:r>
              <a:rPr lang="en-US" dirty="0" smtClean="0"/>
              <a:t>28 Hospitals live or under agreement</a:t>
            </a:r>
          </a:p>
          <a:p>
            <a:pPr marL="1200150" lvl="3" indent="-342900">
              <a:spcBef>
                <a:spcPts val="0"/>
              </a:spcBef>
              <a:spcAft>
                <a:spcPts val="0"/>
              </a:spcAft>
              <a:defRPr/>
            </a:pPr>
            <a:r>
              <a:rPr lang="en-US" dirty="0" smtClean="0"/>
              <a:t>10 hospitals in the targeted area </a:t>
            </a:r>
          </a:p>
          <a:p>
            <a:pPr marL="742950" lvl="2" indent="-342900">
              <a:spcBef>
                <a:spcPts val="0"/>
              </a:spcBef>
              <a:spcAft>
                <a:spcPts val="0"/>
              </a:spcAft>
              <a:defRPr/>
            </a:pPr>
            <a:endParaRPr lang="en-US" dirty="0" smtClean="0"/>
          </a:p>
          <a:p>
            <a:pPr marL="742950" lvl="2" indent="-342900">
              <a:spcBef>
                <a:spcPts val="0"/>
              </a:spcBef>
              <a:spcAft>
                <a:spcPts val="0"/>
              </a:spcAft>
              <a:defRPr/>
            </a:pPr>
            <a:endParaRPr lang="en-US" dirty="0"/>
          </a:p>
        </p:txBody>
      </p:sp>
      <p:sp>
        <p:nvSpPr>
          <p:cNvPr id="49155" name="Date Placeholder 4"/>
          <p:cNvSpPr>
            <a:spLocks noGrp="1"/>
          </p:cNvSpPr>
          <p:nvPr>
            <p:ph type="dt"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r>
              <a:rPr lang="en-US">
                <a:solidFill>
                  <a:srgbClr val="000000"/>
                </a:solidFill>
              </a:rPr>
              <a:t>9/14/2011</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r>
              <a:rPr lang="en-US" smtClean="0"/>
              <a:t>LTPAC Technology Collaboration</a:t>
            </a:r>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US" sz="2400" dirty="0" smtClean="0"/>
              <a:t>PC360 – web portal based technology</a:t>
            </a:r>
          </a:p>
          <a:p>
            <a:pPr lvl="1" fontAlgn="auto">
              <a:spcAft>
                <a:spcPts val="0"/>
              </a:spcAft>
              <a:buFont typeface="Arial" pitchFamily="34" charset="0"/>
              <a:buChar char="–"/>
              <a:defRPr/>
            </a:pPr>
            <a:r>
              <a:rPr lang="en-US" sz="2000" dirty="0" smtClean="0"/>
              <a:t>Includes results delivery, community health record, CCD, secure messaging and referral tool</a:t>
            </a:r>
          </a:p>
          <a:p>
            <a:pPr lvl="1" fontAlgn="auto">
              <a:spcAft>
                <a:spcPts val="0"/>
              </a:spcAft>
              <a:buFont typeface="Arial" pitchFamily="34" charset="0"/>
              <a:buChar char="–"/>
              <a:defRPr/>
            </a:pPr>
            <a:r>
              <a:rPr lang="en-US" sz="2000" dirty="0"/>
              <a:t>Full EHR integration with LTC providers on roadmap</a:t>
            </a:r>
          </a:p>
          <a:p>
            <a:pPr fontAlgn="auto">
              <a:spcAft>
                <a:spcPts val="0"/>
              </a:spcAft>
              <a:buFont typeface="Arial" pitchFamily="34" charset="0"/>
              <a:buChar char="•"/>
              <a:defRPr/>
            </a:pPr>
            <a:r>
              <a:rPr lang="en-US" sz="2400" dirty="0" smtClean="0"/>
              <a:t>Medicity is our HIE vendor</a:t>
            </a:r>
          </a:p>
          <a:p>
            <a:pPr fontAlgn="auto">
              <a:spcAft>
                <a:spcPts val="0"/>
              </a:spcAft>
              <a:buFont typeface="Arial" pitchFamily="34" charset="0"/>
              <a:buChar char="•"/>
              <a:defRPr/>
            </a:pPr>
            <a:r>
              <a:rPr lang="en-US" sz="2400" dirty="0" smtClean="0"/>
              <a:t>Discuss LTC and hub based models</a:t>
            </a:r>
          </a:p>
          <a:p>
            <a:pPr lvl="1" fontAlgn="auto">
              <a:spcAft>
                <a:spcPts val="0"/>
              </a:spcAft>
              <a:buFont typeface="Arial" pitchFamily="34" charset="0"/>
              <a:buChar char="–"/>
              <a:defRPr/>
            </a:pPr>
            <a:r>
              <a:rPr lang="en-US" sz="2000" dirty="0" smtClean="0"/>
              <a:t>Create commonality with one interface with each Hub customization</a:t>
            </a:r>
          </a:p>
          <a:p>
            <a:pPr fontAlgn="auto">
              <a:spcAft>
                <a:spcPts val="0"/>
              </a:spcAft>
              <a:buFont typeface="Arial" pitchFamily="34" charset="0"/>
              <a:buChar char="•"/>
              <a:defRPr/>
            </a:pPr>
            <a:r>
              <a:rPr lang="en-US" sz="2400" dirty="0" smtClean="0"/>
              <a:t>Standardization for implementation and integration getting to Meaningful Use in the LTC space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r>
              <a:rPr lang="en-US" smtClean="0">
                <a:latin typeface="Arial" charset="0"/>
                <a:cs typeface="Arial" charset="0"/>
              </a:rPr>
              <a:t>Logic Model</a:t>
            </a:r>
          </a:p>
        </p:txBody>
      </p:sp>
      <p:pic>
        <p:nvPicPr>
          <p:cNvPr id="51202" name="Content Placeholder 4"/>
          <p:cNvPicPr>
            <a:picLocks noGrp="1" noChangeAspect="1"/>
          </p:cNvPicPr>
          <p:nvPr>
            <p:ph idx="1"/>
          </p:nvPr>
        </p:nvPicPr>
        <p:blipFill>
          <a:blip r:embed="rId2"/>
          <a:srcRect/>
          <a:stretch>
            <a:fillRect/>
          </a:stretch>
        </p:blipFill>
        <p:spPr>
          <a:xfrm>
            <a:off x="531813" y="1600200"/>
            <a:ext cx="7470775" cy="4800600"/>
          </a:xfrm>
        </p:spPr>
      </p:pic>
      <p:sp>
        <p:nvSpPr>
          <p:cNvPr id="4" name="Footer Placeholder 3"/>
          <p:cNvSpPr>
            <a:spLocks noGrp="1"/>
          </p:cNvSpPr>
          <p:nvPr>
            <p:ph type="ftr" sz="quarter" idx="10"/>
          </p:nvPr>
        </p:nvSpPr>
        <p:spPr>
          <a:xfrm rot="16200000">
            <a:off x="7587456" y="4048919"/>
            <a:ext cx="2366963" cy="365125"/>
          </a:xfrm>
        </p:spPr>
        <p:txBody>
          <a:bodyPr/>
          <a:lstStyle/>
          <a:p>
            <a:pPr>
              <a:defRPr/>
            </a:pPr>
            <a:r>
              <a:rPr lang="en-US" smtClean="0"/>
              <a:t>Care Transitions 2011</a:t>
            </a:r>
            <a:endParaRPr lang="en-US"/>
          </a:p>
        </p:txBody>
      </p:sp>
      <p:pic>
        <p:nvPicPr>
          <p:cNvPr id="51204" name="Picture 2"/>
          <p:cNvPicPr>
            <a:picLocks noChangeAspect="1"/>
          </p:cNvPicPr>
          <p:nvPr/>
        </p:nvPicPr>
        <p:blipFill>
          <a:blip r:embed="rId3"/>
          <a:srcRect/>
          <a:stretch>
            <a:fillRect/>
          </a:stretch>
        </p:blipFill>
        <p:spPr bwMode="auto">
          <a:xfrm>
            <a:off x="6400800" y="182563"/>
            <a:ext cx="1828800" cy="850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eHI Template">
  <a:themeElements>
    <a:clrScheme name="1_MAEHI pp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MAEHI ppt template">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MAEHI pp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MAEHI pp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MAEHI pp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MAEHI pp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MAEHI pp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MAEHI pp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MAEHI ppt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MAEHI pp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MAEHI pp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MAEHI pp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MAEHI pp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MAEHI pp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ORHIO_PPT-Theme_Section-Break2">
  <a:themeElements>
    <a:clrScheme name="CORHIO Logo Colors">
      <a:dk1>
        <a:sysClr val="windowText" lastClr="000000"/>
      </a:dk1>
      <a:lt1>
        <a:sysClr val="window" lastClr="FFFFFF"/>
      </a:lt1>
      <a:dk2>
        <a:srgbClr val="005472"/>
      </a:dk2>
      <a:lt2>
        <a:srgbClr val="E5EFE6"/>
      </a:lt2>
      <a:accent1>
        <a:srgbClr val="005472"/>
      </a:accent1>
      <a:accent2>
        <a:srgbClr val="C8C75A"/>
      </a:accent2>
      <a:accent3>
        <a:srgbClr val="58A4AF"/>
      </a:accent3>
      <a:accent4>
        <a:srgbClr val="E76633"/>
      </a:accent4>
      <a:accent5>
        <a:srgbClr val="7DAF83"/>
      </a:accent5>
      <a:accent6>
        <a:srgbClr val="4D4D4D"/>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Basic Content Slide">
  <a:themeElements>
    <a:clrScheme name="CORHIO Logo Colors">
      <a:dk1>
        <a:sysClr val="windowText" lastClr="000000"/>
      </a:dk1>
      <a:lt1>
        <a:sysClr val="window" lastClr="FFFFFF"/>
      </a:lt1>
      <a:dk2>
        <a:srgbClr val="005472"/>
      </a:dk2>
      <a:lt2>
        <a:srgbClr val="E5EFE6"/>
      </a:lt2>
      <a:accent1>
        <a:srgbClr val="005472"/>
      </a:accent1>
      <a:accent2>
        <a:srgbClr val="C8C75A"/>
      </a:accent2>
      <a:accent3>
        <a:srgbClr val="58A4AF"/>
      </a:accent3>
      <a:accent4>
        <a:srgbClr val="E76633"/>
      </a:accent4>
      <a:accent5>
        <a:srgbClr val="7DAF83"/>
      </a:accent5>
      <a:accent6>
        <a:srgbClr val="4D4D4D"/>
      </a:accent6>
      <a:hlink>
        <a:srgbClr val="0000FF"/>
      </a:hlink>
      <a:folHlink>
        <a:srgbClr val="800080"/>
      </a:folHlink>
    </a:clrScheme>
    <a:fontScheme name="CORHIO Corporate">
      <a:majorFont>
        <a:latin typeface="Verdana"/>
        <a:ea typeface=""/>
        <a:cs typeface=""/>
      </a:majorFont>
      <a:minorFont>
        <a:latin typeface="Georgia"/>
        <a:ea typeface=""/>
        <a:cs typeface=""/>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Agenda Slide">
  <a:themeElements>
    <a:clrScheme name="CORHIO Logo Colors">
      <a:dk1>
        <a:sysClr val="windowText" lastClr="000000"/>
      </a:dk1>
      <a:lt1>
        <a:sysClr val="window" lastClr="FFFFFF"/>
      </a:lt1>
      <a:dk2>
        <a:srgbClr val="005472"/>
      </a:dk2>
      <a:lt2>
        <a:srgbClr val="E5EFE6"/>
      </a:lt2>
      <a:accent1>
        <a:srgbClr val="005472"/>
      </a:accent1>
      <a:accent2>
        <a:srgbClr val="C8C75A"/>
      </a:accent2>
      <a:accent3>
        <a:srgbClr val="58A4AF"/>
      </a:accent3>
      <a:accent4>
        <a:srgbClr val="E76633"/>
      </a:accent4>
      <a:accent5>
        <a:srgbClr val="7DAF83"/>
      </a:accent5>
      <a:accent6>
        <a:srgbClr val="4D4D4D"/>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3584</TotalTime>
  <Words>944</Words>
  <Application>Microsoft Office PowerPoint</Application>
  <PresentationFormat>On-screen Show (4:3)</PresentationFormat>
  <Paragraphs>168</Paragraphs>
  <Slides>15</Slides>
  <Notes>3</Notes>
  <HiddenSlides>0</HiddenSlides>
  <MMClips>0</MMClips>
  <ScaleCrop>false</ScaleCrop>
  <HeadingPairs>
    <vt:vector size="6" baseType="variant">
      <vt:variant>
        <vt:lpstr>Fonts Used</vt:lpstr>
      </vt:variant>
      <vt:variant>
        <vt:i4>9</vt:i4>
      </vt:variant>
      <vt:variant>
        <vt:lpstr>Design Template</vt:lpstr>
      </vt:variant>
      <vt:variant>
        <vt:i4>27</vt:i4>
      </vt:variant>
      <vt:variant>
        <vt:lpstr>Slide Titles</vt:lpstr>
      </vt:variant>
      <vt:variant>
        <vt:i4>15</vt:i4>
      </vt:variant>
    </vt:vector>
  </HeadingPairs>
  <TitlesOfParts>
    <vt:vector size="51" baseType="lpstr">
      <vt:lpstr>Calibri</vt:lpstr>
      <vt:lpstr>Arial</vt:lpstr>
      <vt:lpstr>Arial Narrow</vt:lpstr>
      <vt:lpstr>Verdana</vt:lpstr>
      <vt:lpstr>Georgia</vt:lpstr>
      <vt:lpstr>ＭＳ Ｐゴシック</vt:lpstr>
      <vt:lpstr>MS Mincho</vt:lpstr>
      <vt:lpstr>Times New Roman</vt:lpstr>
      <vt:lpstr>Wingdings</vt:lpstr>
      <vt:lpstr>Office Theme</vt:lpstr>
      <vt:lpstr>MeHI Template</vt:lpstr>
      <vt:lpstr>CORHIO_PPT-Theme_Section-Break2</vt:lpstr>
      <vt:lpstr>1_Basic Content Slide</vt:lpstr>
      <vt:lpstr>Agenda Slide</vt:lpstr>
      <vt:lpstr>MeHI Template</vt:lpstr>
      <vt:lpstr>MeHI Template</vt:lpstr>
      <vt:lpstr>MeHI Template</vt:lpstr>
      <vt:lpstr>MeHI Template</vt:lpstr>
      <vt:lpstr>MeHI Template</vt:lpstr>
      <vt:lpstr>MeHI Template</vt:lpstr>
      <vt:lpstr>MeHI Template</vt:lpstr>
      <vt:lpstr>MeHI Template</vt:lpstr>
      <vt:lpstr>MeHI Template</vt:lpstr>
      <vt:lpstr>MeHI Template</vt:lpstr>
      <vt:lpstr>MeHI Template</vt:lpstr>
      <vt:lpstr>MeHI Template</vt:lpstr>
      <vt:lpstr>MeHI Template</vt:lpstr>
      <vt:lpstr>MeHI Template</vt:lpstr>
      <vt:lpstr>1_Basic Content Slide</vt:lpstr>
      <vt:lpstr>1_Basic Content Slide</vt:lpstr>
      <vt:lpstr>1_Basic Content Slide</vt:lpstr>
      <vt:lpstr>1_Basic Content Slide</vt:lpstr>
      <vt:lpstr>1_Basic Content Slide</vt:lpstr>
      <vt:lpstr>Agenda Slide</vt:lpstr>
      <vt:lpstr>Agenda Slide</vt:lpstr>
      <vt:lpstr>Agenda Slide</vt:lpstr>
      <vt:lpstr>Challenge Grant Collaboration Call with NASL</vt:lpstr>
      <vt:lpstr>Agenda</vt:lpstr>
      <vt:lpstr>IMPACT and NASL</vt:lpstr>
      <vt:lpstr>IMPACT Objectives</vt:lpstr>
      <vt:lpstr>Where do we need vendor help</vt:lpstr>
      <vt:lpstr> NASL – National Association for the Support of Long Term Care and ONC Collaboration   1.24.2012</vt:lpstr>
      <vt:lpstr>CORHIO – Colorado Regional Health Information Organization</vt:lpstr>
      <vt:lpstr>LTPAC Technology Collaboration</vt:lpstr>
      <vt:lpstr>Logic Model</vt:lpstr>
      <vt:lpstr>Vendor Use Case</vt:lpstr>
      <vt:lpstr>Project Timeline: 2011</vt:lpstr>
      <vt:lpstr>Project Timeline: 2012-2013</vt:lpstr>
      <vt:lpstr>Slide 12</vt:lpstr>
      <vt:lpstr>Challenge Grant Project Components</vt:lpstr>
      <vt:lpstr>LTC integration with CRISP</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Betsy</dc:creator>
  <cp:lastModifiedBy>Todd G. Smith</cp:lastModifiedBy>
  <cp:revision>265</cp:revision>
  <cp:lastPrinted>2011-06-03T19:30:25Z</cp:lastPrinted>
  <dcterms:created xsi:type="dcterms:W3CDTF">2011-05-28T15:12:41Z</dcterms:created>
  <dcterms:modified xsi:type="dcterms:W3CDTF">2012-01-27T17:57:34Z</dcterms:modified>
</cp:coreProperties>
</file>